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6" r:id="rId11"/>
    <p:sldId id="267" r:id="rId12"/>
    <p:sldId id="263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24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343000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3657600"/>
            <a:ext cx="20828000" cy="35687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327900"/>
            <a:ext cx="20828000" cy="1892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2374900" y="6405178"/>
            <a:ext cx="19621500" cy="9437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200"/>
            </a:lvl1pPr>
          </a:lstStyle>
          <a:p>
            <a:r>
              <a:t>“Type a quote here.”</a:t>
            </a:r>
          </a:p>
        </p:txBody>
      </p:sp>
      <p:sp>
        <p:nvSpPr>
          <p:cNvPr id="94" name="–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2374900" y="8966200"/>
            <a:ext cx="19621500" cy="711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–Johnny Appleseed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lose-up of a monarch caterpillar on a partially eaten leaf"/>
          <p:cNvSpPr>
            <a:spLocks noGrp="1"/>
          </p:cNvSpPr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se-up of a monarch caterpillar on a partially eaten leaf"/>
          <p:cNvSpPr>
            <a:spLocks noGrp="1"/>
          </p:cNvSpPr>
          <p:nvPr>
            <p:ph type="pic" idx="21"/>
          </p:nvPr>
        </p:nvSpPr>
        <p:spPr>
          <a:xfrm>
            <a:off x="889000" y="-1625600"/>
            <a:ext cx="20332700" cy="1410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778000" y="9550400"/>
            <a:ext cx="20828000" cy="2120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11785600"/>
            <a:ext cx="20828000" cy="134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5067300"/>
            <a:ext cx="20828000" cy="3568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of a monarch caterpillar on a partially eaten leaf"/>
          <p:cNvSpPr>
            <a:spLocks noGrp="1"/>
          </p:cNvSpPr>
          <p:nvPr>
            <p:ph type="pic" idx="21"/>
          </p:nvPr>
        </p:nvSpPr>
        <p:spPr>
          <a:xfrm>
            <a:off x="7785100" y="114300"/>
            <a:ext cx="17195800" cy="1186689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574800" y="1854200"/>
            <a:ext cx="10858500" cy="4826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74800" y="6692900"/>
            <a:ext cx="10858500" cy="506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3898900"/>
            <a:ext cx="208280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of a monarch caterpillar on a partially eaten leaf"/>
          <p:cNvSpPr>
            <a:spLocks noGrp="1"/>
          </p:cNvSpPr>
          <p:nvPr>
            <p:ph type="pic" sz="half" idx="21"/>
          </p:nvPr>
        </p:nvSpPr>
        <p:spPr>
          <a:xfrm>
            <a:off x="10629900" y="3136398"/>
            <a:ext cx="13843000" cy="95531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778000" y="952500"/>
            <a:ext cx="208280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78000" y="3378200"/>
            <a:ext cx="10007600" cy="9118600"/>
          </a:xfrm>
          <a:prstGeom prst="rect">
            <a:avLst/>
          </a:prstGeom>
        </p:spPr>
        <p:txBody>
          <a:bodyPr/>
          <a:lstStyle>
            <a:lvl1pPr marL="660399" indent="-660399">
              <a:spcBef>
                <a:spcPts val="3200"/>
              </a:spcBef>
              <a:buBlip>
                <a:blip r:embed="rId2"/>
              </a:buBlip>
              <a:defRPr sz="4400"/>
            </a:lvl1pPr>
            <a:lvl2pPr marL="1320800" indent="-660400">
              <a:spcBef>
                <a:spcPts val="3200"/>
              </a:spcBef>
              <a:buBlip>
                <a:blip r:embed="rId2"/>
              </a:buBlip>
              <a:defRPr sz="4400"/>
            </a:lvl2pPr>
            <a:lvl3pPr marL="1981200" indent="-660400">
              <a:spcBef>
                <a:spcPts val="3200"/>
              </a:spcBef>
              <a:buBlip>
                <a:blip r:embed="rId2"/>
              </a:buBlip>
              <a:defRPr sz="4400"/>
            </a:lvl3pPr>
            <a:lvl4pPr marL="2641600" indent="-660400">
              <a:spcBef>
                <a:spcPts val="3200"/>
              </a:spcBef>
              <a:buBlip>
                <a:blip r:embed="rId2"/>
              </a:buBlip>
              <a:defRPr sz="4400"/>
            </a:lvl4pPr>
            <a:lvl5pPr marL="3302000" indent="-660400">
              <a:spcBef>
                <a:spcPts val="3200"/>
              </a:spcBef>
              <a:buBlip>
                <a:blip r:embed="rId2"/>
              </a:buBlip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1452" y="13008841"/>
            <a:ext cx="508351" cy="56745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ortrait photo of a butterfly on a green leaf"/>
          <p:cNvSpPr>
            <a:spLocks noGrp="1"/>
          </p:cNvSpPr>
          <p:nvPr>
            <p:ph type="pic" sz="quarter" idx="21"/>
          </p:nvPr>
        </p:nvSpPr>
        <p:spPr>
          <a:xfrm>
            <a:off x="15327675" y="6674745"/>
            <a:ext cx="8902514" cy="59124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Close-up of an orange butterfly perched on a person’s hand in the grass"/>
          <p:cNvSpPr>
            <a:spLocks noGrp="1"/>
          </p:cNvSpPr>
          <p:nvPr>
            <p:ph type="pic" sz="half" idx="22"/>
          </p:nvPr>
        </p:nvSpPr>
        <p:spPr>
          <a:xfrm rot="21600000">
            <a:off x="15779078" y="-2308725"/>
            <a:ext cx="7408334" cy="9423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Close-up of a monarch caterpillar on a partially eaten leaf"/>
          <p:cNvSpPr>
            <a:spLocks noGrp="1"/>
          </p:cNvSpPr>
          <p:nvPr>
            <p:ph type="pic" idx="23"/>
          </p:nvPr>
        </p:nvSpPr>
        <p:spPr>
          <a:xfrm rot="21600000">
            <a:off x="-3606800" y="-1397000"/>
            <a:ext cx="22745700" cy="15786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1498600"/>
            <a:ext cx="20828000" cy="1071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778000" y="355600"/>
            <a:ext cx="20828000" cy="349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76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52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228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304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3810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457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533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609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685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ortrait photo of a butterfly on a green leaf" descr="Portrait photo of a butterfly on a green leaf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050486" y="1351970"/>
            <a:ext cx="12333513" cy="6797279"/>
          </a:xfrm>
          <a:prstGeom prst="rect">
            <a:avLst/>
          </a:prstGeom>
        </p:spPr>
      </p:pic>
      <p:pic>
        <p:nvPicPr>
          <p:cNvPr id="120" name="Close-up of an orange butterfly perched on a person’s hand in the grass" descr="Close-up of an orange butterfly perched on a person’s hand in the grass"/>
          <p:cNvPicPr>
            <a:picLocks noGrp="1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 rot="21600000">
            <a:off x="1" y="1353903"/>
            <a:ext cx="12050486" cy="6793310"/>
          </a:xfrm>
          <a:prstGeom prst="rect">
            <a:avLst/>
          </a:prstGeom>
        </p:spPr>
      </p:pic>
      <p:sp>
        <p:nvSpPr>
          <p:cNvPr id="121" name="Good morning, class!…"/>
          <p:cNvSpPr txBox="1"/>
          <p:nvPr/>
        </p:nvSpPr>
        <p:spPr>
          <a:xfrm>
            <a:off x="2385209" y="9175816"/>
            <a:ext cx="18188666" cy="3365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lang="en-US" sz="9600" b="1" u="sng" dirty="0" smtClean="0"/>
              <a:t>MICROTEACHING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Good </a:t>
            </a:r>
            <a:r>
              <a:rPr dirty="0"/>
              <a:t>morning, class! </a:t>
            </a:r>
          </a:p>
          <a:p>
            <a:r>
              <a:rPr dirty="0"/>
              <a:t>What do you think about these Images?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50036" y="1821543"/>
            <a:ext cx="7837714" cy="15748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Easy to Guess</a:t>
            </a:r>
            <a:endParaRPr lang="en-US" dirty="0"/>
          </a:p>
        </p:txBody>
      </p:sp>
      <p:pic>
        <p:nvPicPr>
          <p:cNvPr id="2050" name="Picture 2" descr="Artist Uses AI to Make Realistic Pics of Historical Figures - Nerdist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3" r="13773"/>
          <a:stretch>
            <a:fillRect/>
          </a:stretch>
        </p:blipFill>
        <p:spPr bwMode="auto">
          <a:xfrm>
            <a:off x="2743200" y="4175311"/>
            <a:ext cx="19251386" cy="88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0673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74799" y="1110343"/>
            <a:ext cx="21268871" cy="12899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8000" dirty="0"/>
              <a:t>Real &amp; Fake </a:t>
            </a:r>
            <a:r>
              <a:rPr lang="en-US" sz="8000" dirty="0" smtClean="0"/>
              <a:t>Video </a:t>
            </a:r>
            <a:br>
              <a:rPr lang="en-US" sz="8000" dirty="0" smtClean="0"/>
            </a:br>
            <a:r>
              <a:rPr lang="en-US" sz="8000" dirty="0" smtClean="0"/>
              <a:t>(Hard to Guess)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yt5s.io-Deepfake example. Original_Deepfake close shot Bill Gates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8414" y="2710543"/>
            <a:ext cx="20459700" cy="921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78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Be a web hero: spread kindness, share with care!…"/>
          <p:cNvSpPr txBox="1">
            <a:spLocks noGrp="1"/>
          </p:cNvSpPr>
          <p:nvPr>
            <p:ph type="title"/>
          </p:nvPr>
        </p:nvSpPr>
        <p:spPr>
          <a:xfrm>
            <a:off x="1022251" y="1800978"/>
            <a:ext cx="18298143" cy="9385954"/>
          </a:xfrm>
          <a:prstGeom prst="rect">
            <a:avLst/>
          </a:prstGeom>
        </p:spPr>
        <p:txBody>
          <a:bodyPr/>
          <a:lstStyle/>
          <a:p>
            <a:pPr defTabSz="621791">
              <a:defRPr sz="9600"/>
            </a:pPr>
            <a:r>
              <a:t>Be a web hero: spread kindness, share with care!</a:t>
            </a:r>
          </a:p>
          <a:p>
            <a:pPr defTabSz="621791">
              <a:defRPr sz="9600"/>
            </a:pPr>
            <a:endParaRPr/>
          </a:p>
          <a:p>
            <a:pPr defTabSz="621791">
              <a:defRPr sz="5760"/>
            </a:pPr>
            <a:r>
              <a:t>Always talk to your teacher, parent, or guardian. If you have any concerns about online safety.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15967" y="3944716"/>
            <a:ext cx="7366001" cy="97536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oday, we're going to talk about something really exciting.…"/>
          <p:cNvSpPr txBox="1">
            <a:spLocks noGrp="1"/>
          </p:cNvSpPr>
          <p:nvPr>
            <p:ph type="ctrTitle"/>
          </p:nvPr>
        </p:nvSpPr>
        <p:spPr>
          <a:xfrm>
            <a:off x="1778000" y="2879623"/>
            <a:ext cx="20828000" cy="7353346"/>
          </a:xfrm>
          <a:prstGeom prst="rect">
            <a:avLst/>
          </a:prstGeom>
        </p:spPr>
        <p:txBody>
          <a:bodyPr/>
          <a:lstStyle/>
          <a:p>
            <a:pPr defTabSz="492251">
              <a:defRPr sz="7600"/>
            </a:pPr>
            <a:r>
              <a:t>Today, we're going to talk about something really exciting.</a:t>
            </a:r>
          </a:p>
          <a:p>
            <a:pPr defTabSz="492251">
              <a:defRPr sz="7600"/>
            </a:pPr>
            <a:endParaRPr/>
          </a:p>
          <a:p>
            <a:pPr defTabSz="492251">
              <a:defRPr sz="7600"/>
            </a:pPr>
            <a:r>
              <a:t> Online Safeguarding.</a:t>
            </a:r>
          </a:p>
          <a:p>
            <a:pPr defTabSz="492251">
              <a:defRPr sz="7600"/>
            </a:pPr>
            <a:r>
              <a:t>How we can protect ourselves online.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lose-up of a monarch caterpillar on a partially eaten leaf" descr="Close-up of a monarch caterpillar on a partially eaten leaf"/>
          <p:cNvPicPr>
            <a:picLocks noGrp="1"/>
          </p:cNvPicPr>
          <p:nvPr>
            <p:ph type="pic" idx="23"/>
          </p:nvPr>
        </p:nvPicPr>
        <p:blipFill>
          <a:blip r:embed="rId2">
            <a:extLst/>
          </a:blip>
          <a:stretch>
            <a:fillRect/>
          </a:stretch>
        </p:blipFill>
        <p:spPr>
          <a:xfrm rot="21600000">
            <a:off x="1187450" y="908049"/>
            <a:ext cx="14262101" cy="11557002"/>
          </a:xfrm>
          <a:prstGeom prst="rect">
            <a:avLst/>
          </a:prstGeom>
        </p:spPr>
      </p:pic>
      <p:sp>
        <p:nvSpPr>
          <p:cNvPr id="126" name="Don’t share your sensitive information online.…"/>
          <p:cNvSpPr txBox="1">
            <a:spLocks noGrp="1"/>
          </p:cNvSpPr>
          <p:nvPr>
            <p:ph type="title" idx="4294967295"/>
          </p:nvPr>
        </p:nvSpPr>
        <p:spPr>
          <a:xfrm>
            <a:off x="16026080" y="945796"/>
            <a:ext cx="7608133" cy="11481507"/>
          </a:xfrm>
          <a:prstGeom prst="rect">
            <a:avLst/>
          </a:prstGeom>
        </p:spPr>
        <p:txBody>
          <a:bodyPr anchor="b"/>
          <a:lstStyle/>
          <a:p>
            <a:pPr defTabSz="479298">
              <a:defRPr sz="7400"/>
            </a:pPr>
            <a:r>
              <a:t>Don’t share your sensitive information online.</a:t>
            </a:r>
          </a:p>
          <a:p>
            <a:pPr defTabSz="479298">
              <a:defRPr sz="7400"/>
            </a:pPr>
            <a:endParaRPr/>
          </a:p>
          <a:p>
            <a:pPr defTabSz="479298">
              <a:defRPr sz="7400"/>
            </a:pPr>
            <a:r>
              <a:t>Do you know which information is sensitive?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ersonal Information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Personal Information:</a:t>
            </a:r>
          </a:p>
        </p:txBody>
      </p:sp>
      <p:graphicFrame>
        <p:nvGraphicFramePr>
          <p:cNvPr id="129" name="Table 1"/>
          <p:cNvGraphicFramePr/>
          <p:nvPr/>
        </p:nvGraphicFramePr>
        <p:xfrm>
          <a:off x="4697691" y="3911600"/>
          <a:ext cx="15425250" cy="8026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7712625"/>
                <a:gridCol w="7712625"/>
              </a:tblGrid>
              <a:tr h="2006600">
                <a:tc>
                  <a:txBody>
                    <a:bodyPr/>
                    <a:lstStyle/>
                    <a:p>
                      <a:pPr defTabSz="914400">
                        <a:tabLst>
                          <a:tab pos="1816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effectLst>
                            <a:outerShdw blurRad="63500" dist="3302" dir="54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Full Names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T w="12700">
                      <a:solidFill>
                        <a:srgbClr val="FFFFFF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816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effectLst>
                            <a:outerShdw blurRad="63500" dist="3302" dir="54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Passwords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</a:tcPr>
                </a:tc>
              </a:tr>
              <a:tr h="2006600">
                <a:tc>
                  <a:txBody>
                    <a:bodyPr/>
                    <a:lstStyle/>
                    <a:p>
                      <a:pPr defTabSz="914400">
                        <a:tabLst>
                          <a:tab pos="1816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effectLst>
                            <a:outerShdw blurRad="63500" dist="3302" dir="54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Home Addresses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816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effectLst>
                            <a:outerShdw blurRad="63500" dist="3302" dir="54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School Name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2006600">
                <a:tc>
                  <a:txBody>
                    <a:bodyPr/>
                    <a:lstStyle/>
                    <a:p>
                      <a:pPr defTabSz="914400">
                        <a:tabLst>
                          <a:tab pos="1816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effectLst>
                            <a:outerShdw blurRad="63500" dist="3302" dir="54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Phone Numbers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816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effectLst>
                            <a:outerShdw blurRad="63500" dist="3302" dir="54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Photos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2006600">
                <a:tc>
                  <a:txBody>
                    <a:bodyPr/>
                    <a:lstStyle/>
                    <a:p>
                      <a:pPr defTabSz="914400">
                        <a:tabLst>
                          <a:tab pos="1816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effectLst>
                            <a:outerShdw blurRad="63500" dist="3302" dir="54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Email Address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816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effectLst>
                            <a:outerShdw blurRad="63500" dist="3302" dir="5400000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Financial Information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30" name="Information you should not share online."/>
          <p:cNvSpPr txBox="1"/>
          <p:nvPr/>
        </p:nvSpPr>
        <p:spPr>
          <a:xfrm>
            <a:off x="4209937" y="2469978"/>
            <a:ext cx="16400761" cy="90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t>Information you should not share online.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Close-up of a monarch caterpillar on a partially eaten leaf" descr="Close-up of a monarch caterpillar on a partially eaten leaf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922814" y="0"/>
            <a:ext cx="17749157" cy="13716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nline-safety-tips-for-children - Gosford Park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85" y="107585"/>
            <a:ext cx="15397844" cy="1360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lose-up of a monarch caterpillar on a partially eaten leaf" descr="Close-up of a monarch caterpillar on a partially eaten leaf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907815" y="92273"/>
            <a:ext cx="11458973" cy="13480654"/>
          </a:xfrm>
          <a:prstGeom prst="rect">
            <a:avLst/>
          </a:prstGeom>
        </p:spPr>
      </p:pic>
      <p:sp>
        <p:nvSpPr>
          <p:cNvPr id="137" name="Don’t Know,…"/>
          <p:cNvSpPr txBox="1">
            <a:spLocks noGrp="1"/>
          </p:cNvSpPr>
          <p:nvPr>
            <p:ph type="title"/>
          </p:nvPr>
        </p:nvSpPr>
        <p:spPr>
          <a:xfrm>
            <a:off x="1581150" y="1978561"/>
            <a:ext cx="10858500" cy="9708078"/>
          </a:xfrm>
          <a:prstGeom prst="rect">
            <a:avLst/>
          </a:prstGeom>
        </p:spPr>
        <p:txBody>
          <a:bodyPr/>
          <a:lstStyle/>
          <a:p>
            <a:pPr defTabSz="634745">
              <a:defRPr sz="11760"/>
            </a:pPr>
            <a:r>
              <a:t>Don’t Know,</a:t>
            </a:r>
          </a:p>
          <a:p>
            <a:pPr defTabSz="634745">
              <a:defRPr sz="11760"/>
            </a:pPr>
            <a:r>
              <a:t/>
            </a:r>
            <a:br/>
            <a:r>
              <a:t>Don’t Show, </a:t>
            </a:r>
            <a:br/>
            <a:r>
              <a:t/>
            </a:r>
            <a:br/>
            <a:r>
              <a:t>Don’t Share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74800" y="1854200"/>
            <a:ext cx="20583071" cy="1934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What do you think which picture is real?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86" y="3940209"/>
            <a:ext cx="19991208" cy="89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3055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34129" y="7846786"/>
            <a:ext cx="10858500" cy="482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a hero image comparing real and ai generated portraits side by 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1404257"/>
            <a:ext cx="21129172" cy="1126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65092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111</Words>
  <Application>Microsoft Office PowerPoint</Application>
  <PresentationFormat>Custom</PresentationFormat>
  <Paragraphs>28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Chalkduster</vt:lpstr>
      <vt:lpstr>Helvetica Neue</vt:lpstr>
      <vt:lpstr>Chalkboard</vt:lpstr>
      <vt:lpstr>PowerPoint Presentation</vt:lpstr>
      <vt:lpstr>Today, we're going to talk about something really exciting.   Online Safeguarding. How we can protect ourselves online.</vt:lpstr>
      <vt:lpstr>Don’t share your sensitive information online.  Do you know which information is sensitive?</vt:lpstr>
      <vt:lpstr>Personal Information:</vt:lpstr>
      <vt:lpstr>PowerPoint Presentation</vt:lpstr>
      <vt:lpstr>PowerPoint Presentation</vt:lpstr>
      <vt:lpstr>Don’t Know,  Don’t Show,   Don’t Share</vt:lpstr>
      <vt:lpstr> What do you think which picture is real?</vt:lpstr>
      <vt:lpstr>PowerPoint Presentation</vt:lpstr>
      <vt:lpstr>Easy to Guess</vt:lpstr>
      <vt:lpstr> Real &amp; Fake Video  (Hard to Guess)</vt:lpstr>
      <vt:lpstr>Be a web hero: spread kindness, share with care!  Always talk to your teacher, parent, or guardian. If you have any concerns about online safety.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Nauman Gulzar</dc:creator>
  <cp:lastModifiedBy>Microsoft account</cp:lastModifiedBy>
  <cp:revision>8</cp:revision>
  <dcterms:modified xsi:type="dcterms:W3CDTF">2024-10-12T08:53:15Z</dcterms:modified>
</cp:coreProperties>
</file>