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Lst>
  <p:sldSz cx="18288000" cy="10287000"/>
  <p:notesSz cx="6858000" cy="9144000"/>
  <p:embeddedFontLst>
    <p:embeddedFont>
      <p:font typeface="David Libre Bold" charset="1" panose="00000800000000000000"/>
      <p:regular r:id="rId16"/>
    </p:embeddedFont>
    <p:embeddedFont>
      <p:font typeface="Bebas Neue Bold" charset="1" panose="020B0606020202050201"/>
      <p:regular r:id="rId17"/>
    </p:embeddedFont>
    <p:embeddedFont>
      <p:font typeface="Garet Bold" charset="1" panose="00000000000000000000"/>
      <p:regular r:id="rId1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pn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 Id="rId9" Target="../media/image8.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3.svg" Type="http://schemas.openxmlformats.org/officeDocument/2006/relationships/image"/><Relationship Id="rId11" Target="../media/image14.png" Type="http://schemas.openxmlformats.org/officeDocument/2006/relationships/image"/><Relationship Id="rId12" Target="../media/image15.svg" Type="http://schemas.openxmlformats.org/officeDocument/2006/relationships/image"/><Relationship Id="rId13" Target="../media/image16.png" Type="http://schemas.openxmlformats.org/officeDocument/2006/relationships/image"/><Relationship Id="rId14" Target="../media/image17.svg" Type="http://schemas.openxmlformats.org/officeDocument/2006/relationships/image"/><Relationship Id="rId15" Target="../media/image18.png" Type="http://schemas.openxmlformats.org/officeDocument/2006/relationships/image"/><Relationship Id="rId16" Target="../media/image19.svg" Type="http://schemas.openxmlformats.org/officeDocument/2006/relationships/image"/><Relationship Id="rId17" Target="../media/image20.png" Type="http://schemas.openxmlformats.org/officeDocument/2006/relationships/image"/><Relationship Id="rId18" Target="../media/image21.png" Type="http://schemas.openxmlformats.org/officeDocument/2006/relationships/image"/><Relationship Id="rId19" Target="../media/image22.svg" Type="http://schemas.openxmlformats.org/officeDocument/2006/relationships/image"/><Relationship Id="rId2" Target="../media/image1.png" Type="http://schemas.openxmlformats.org/officeDocument/2006/relationships/image"/><Relationship Id="rId20" Target="../media/image23.png" Type="http://schemas.openxmlformats.org/officeDocument/2006/relationships/image"/><Relationship Id="rId21" Target="../media/image24.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7.png" Type="http://schemas.openxmlformats.org/officeDocument/2006/relationships/image"/><Relationship Id="rId7" Target="../media/image10.png" Type="http://schemas.openxmlformats.org/officeDocument/2006/relationships/image"/><Relationship Id="rId8" Target="../media/image11.svg" Type="http://schemas.openxmlformats.org/officeDocument/2006/relationships/image"/><Relationship Id="rId9" Target="../media/image12.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8.png" Type="http://schemas.openxmlformats.org/officeDocument/2006/relationships/image"/><Relationship Id="rId11" Target="../media/image29.png" Type="http://schemas.openxmlformats.org/officeDocument/2006/relationships/image"/><Relationship Id="rId2" Target="../media/image6.png" Type="http://schemas.openxmlformats.org/officeDocument/2006/relationships/image"/><Relationship Id="rId3" Target="../media/image1.png" Type="http://schemas.openxmlformats.org/officeDocument/2006/relationships/image"/><Relationship Id="rId4" Target="../media/image25.png" Type="http://schemas.openxmlformats.org/officeDocument/2006/relationships/image"/><Relationship Id="rId5" Target="../media/image2.png" Type="http://schemas.openxmlformats.org/officeDocument/2006/relationships/image"/><Relationship Id="rId6" Target="../media/image7.png" Type="http://schemas.openxmlformats.org/officeDocument/2006/relationships/image"/><Relationship Id="rId7" Target="../media/image26.png" Type="http://schemas.openxmlformats.org/officeDocument/2006/relationships/image"/><Relationship Id="rId8" Target="../media/image27.png" Type="http://schemas.openxmlformats.org/officeDocument/2006/relationships/image"/><Relationship Id="rId9" Target="../media/image5.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2" Target="../media/image6.png" Type="http://schemas.openxmlformats.org/officeDocument/2006/relationships/image"/><Relationship Id="rId3" Target="../media/image30.png" Type="http://schemas.openxmlformats.org/officeDocument/2006/relationships/image"/><Relationship Id="rId4" Target="../media/image2.png" Type="http://schemas.openxmlformats.org/officeDocument/2006/relationships/image"/><Relationship Id="rId5" Target="../media/image25.png" Type="http://schemas.openxmlformats.org/officeDocument/2006/relationships/image"/><Relationship Id="rId6" Target="../media/image5.png" Type="http://schemas.openxmlformats.org/officeDocument/2006/relationships/image"/><Relationship Id="rId7" Target="../media/image31.png" Type="http://schemas.openxmlformats.org/officeDocument/2006/relationships/image"/><Relationship Id="rId8" Target="../media/image8.png" Type="http://schemas.openxmlformats.org/officeDocument/2006/relationships/image"/><Relationship Id="rId9" Target="../media/image1.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png" Type="http://schemas.openxmlformats.org/officeDocument/2006/relationships/image"/><Relationship Id="rId4" Target="../media/image7.png" Type="http://schemas.openxmlformats.org/officeDocument/2006/relationships/image"/><Relationship Id="rId5" Target="../media/image3.png" Type="http://schemas.openxmlformats.org/officeDocument/2006/relationships/image"/><Relationship Id="rId6" Target="../media/image4.svg" Type="http://schemas.openxmlformats.org/officeDocument/2006/relationships/image"/><Relationship Id="rId7" Target="../media/image5.png" Type="http://schemas.openxmlformats.org/officeDocument/2006/relationships/image"/><Relationship Id="rId8" Target="../media/image33.png" Type="http://schemas.openxmlformats.org/officeDocument/2006/relationships/image"/><Relationship Id="rId9" Target="../media/image3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https://www.educaplay.com/learning-resources/22751827-leaders_of_influence.html" TargetMode="External" Type="http://schemas.openxmlformats.org/officeDocument/2006/relationships/hyperlink"/><Relationship Id="rId3" Target="../media/image6.png" Type="http://schemas.openxmlformats.org/officeDocument/2006/relationships/image"/><Relationship Id="rId4" Target="../media/image8.png" Type="http://schemas.openxmlformats.org/officeDocument/2006/relationships/image"/><Relationship Id="rId5" Target="../media/image1.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1.png" Type="http://schemas.openxmlformats.org/officeDocument/2006/relationships/image"/><Relationship Id="rId4" Target="../media/image6.png" Type="http://schemas.openxmlformats.org/officeDocument/2006/relationships/image"/><Relationship Id="rId5" Target="../media/image25.png" Type="http://schemas.openxmlformats.org/officeDocument/2006/relationships/image"/><Relationship Id="rId6" Target="../media/image35.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2.png" Type="http://schemas.openxmlformats.org/officeDocument/2006/relationships/image"/><Relationship Id="rId4" Target="../media/image36.jpeg" Type="http://schemas.openxmlformats.org/officeDocument/2006/relationships/image"/><Relationship Id="rId5" Target="../media/image37.png" Type="http://schemas.openxmlformats.org/officeDocument/2006/relationships/image"/><Relationship Id="rId6" Target="../media/image5.png" Type="http://schemas.openxmlformats.org/officeDocument/2006/relationships/image"/><Relationship Id="rId7" Target="../media/image38.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 Id="rId3" Target="../media/image39.png" Type="http://schemas.openxmlformats.org/officeDocument/2006/relationships/image"/><Relationship Id="rId4" Target="../media/image1.png" Type="http://schemas.openxmlformats.org/officeDocument/2006/relationships/image"/><Relationship Id="rId5" Target="../media/image5.png" Type="http://schemas.openxmlformats.org/officeDocument/2006/relationships/image"/><Relationship Id="rId6" Target="../media/image7.png" Type="http://schemas.openxmlformats.org/officeDocument/2006/relationships/image"/><Relationship Id="rId7" Target="../media/image40.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FEAE6"/>
        </a:solidFill>
      </p:bgPr>
    </p:bg>
    <p:spTree>
      <p:nvGrpSpPr>
        <p:cNvPr id="1" name=""/>
        <p:cNvGrpSpPr/>
        <p:nvPr/>
      </p:nvGrpSpPr>
      <p:grpSpPr>
        <a:xfrm>
          <a:off x="0" y="0"/>
          <a:ext cx="0" cy="0"/>
          <a:chOff x="0" y="0"/>
          <a:chExt cx="0" cy="0"/>
        </a:xfrm>
      </p:grpSpPr>
      <p:sp>
        <p:nvSpPr>
          <p:cNvPr name="Freeform 2" id="2"/>
          <p:cNvSpPr/>
          <p:nvPr/>
        </p:nvSpPr>
        <p:spPr>
          <a:xfrm flipH="false" flipV="false" rot="0">
            <a:off x="9985379" y="5267627"/>
            <a:ext cx="6882003" cy="8229600"/>
          </a:xfrm>
          <a:custGeom>
            <a:avLst/>
            <a:gdLst/>
            <a:ahLst/>
            <a:cxnLst/>
            <a:rect r="r" b="b" t="t" l="l"/>
            <a:pathLst>
              <a:path h="8229600" w="6882003">
                <a:moveTo>
                  <a:pt x="0" y="0"/>
                </a:moveTo>
                <a:lnTo>
                  <a:pt x="6882003" y="0"/>
                </a:lnTo>
                <a:lnTo>
                  <a:pt x="6882003"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0">
            <a:off x="-5980453" y="-3824674"/>
            <a:ext cx="6882003" cy="8229600"/>
          </a:xfrm>
          <a:custGeom>
            <a:avLst/>
            <a:gdLst/>
            <a:ahLst/>
            <a:cxnLst/>
            <a:rect r="r" b="b" t="t" l="l"/>
            <a:pathLst>
              <a:path h="8229600" w="6882003">
                <a:moveTo>
                  <a:pt x="0" y="0"/>
                </a:moveTo>
                <a:lnTo>
                  <a:pt x="6882003" y="0"/>
                </a:lnTo>
                <a:lnTo>
                  <a:pt x="6882003" y="8229600"/>
                </a:lnTo>
                <a:lnTo>
                  <a:pt x="0" y="8229600"/>
                </a:lnTo>
                <a:lnTo>
                  <a:pt x="0" y="0"/>
                </a:lnTo>
                <a:close/>
              </a:path>
            </a:pathLst>
          </a:custGeom>
          <a:blipFill>
            <a:blip r:embed="rId2"/>
            <a:stretch>
              <a:fillRect l="0" t="0" r="0" b="0"/>
            </a:stretch>
          </a:blipFill>
        </p:spPr>
      </p:sp>
      <p:sp>
        <p:nvSpPr>
          <p:cNvPr name="Freeform 4" id="4"/>
          <p:cNvSpPr/>
          <p:nvPr/>
        </p:nvSpPr>
        <p:spPr>
          <a:xfrm flipH="false" flipV="false" rot="0">
            <a:off x="12280191" y="-1065943"/>
            <a:ext cx="6326505" cy="8229600"/>
          </a:xfrm>
          <a:custGeom>
            <a:avLst/>
            <a:gdLst/>
            <a:ahLst/>
            <a:cxnLst/>
            <a:rect r="r" b="b" t="t" l="l"/>
            <a:pathLst>
              <a:path h="8229600" w="6326505">
                <a:moveTo>
                  <a:pt x="0" y="0"/>
                </a:moveTo>
                <a:lnTo>
                  <a:pt x="6326505" y="0"/>
                </a:lnTo>
                <a:lnTo>
                  <a:pt x="6326505" y="8229600"/>
                </a:lnTo>
                <a:lnTo>
                  <a:pt x="0" y="8229600"/>
                </a:lnTo>
                <a:lnTo>
                  <a:pt x="0" y="0"/>
                </a:lnTo>
                <a:close/>
              </a:path>
            </a:pathLst>
          </a:custGeom>
          <a:blipFill>
            <a:blip r:embed="rId3"/>
            <a:stretch>
              <a:fillRect l="0" t="0" r="0" b="0"/>
            </a:stretch>
          </a:blipFill>
        </p:spPr>
      </p:sp>
      <p:grpSp>
        <p:nvGrpSpPr>
          <p:cNvPr name="Group 5" id="5"/>
          <p:cNvGrpSpPr/>
          <p:nvPr/>
        </p:nvGrpSpPr>
        <p:grpSpPr>
          <a:xfrm rot="0">
            <a:off x="11113478" y="1431134"/>
            <a:ext cx="4625805" cy="6239050"/>
            <a:chOff x="0" y="0"/>
            <a:chExt cx="6167740" cy="8318733"/>
          </a:xfrm>
        </p:grpSpPr>
        <p:sp>
          <p:nvSpPr>
            <p:cNvPr name="Freeform 6" id="6"/>
            <p:cNvSpPr/>
            <p:nvPr/>
          </p:nvSpPr>
          <p:spPr>
            <a:xfrm flipH="false" flipV="false" rot="286213">
              <a:off x="766873" y="215829"/>
              <a:ext cx="5202514" cy="283773"/>
            </a:xfrm>
            <a:custGeom>
              <a:avLst/>
              <a:gdLst/>
              <a:ahLst/>
              <a:cxnLst/>
              <a:rect r="r" b="b" t="t" l="l"/>
              <a:pathLst>
                <a:path h="283773" w="5202514">
                  <a:moveTo>
                    <a:pt x="0" y="0"/>
                  </a:moveTo>
                  <a:lnTo>
                    <a:pt x="5202514" y="0"/>
                  </a:lnTo>
                  <a:lnTo>
                    <a:pt x="5202514" y="283774"/>
                  </a:lnTo>
                  <a:lnTo>
                    <a:pt x="0" y="28377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5686213">
              <a:off x="-3290258" y="3740468"/>
              <a:ext cx="7629729" cy="416167"/>
            </a:xfrm>
            <a:custGeom>
              <a:avLst/>
              <a:gdLst/>
              <a:ahLst/>
              <a:cxnLst/>
              <a:rect r="r" b="b" t="t" l="l"/>
              <a:pathLst>
                <a:path h="416167" w="7629729">
                  <a:moveTo>
                    <a:pt x="0" y="0"/>
                  </a:moveTo>
                  <a:lnTo>
                    <a:pt x="7629730" y="0"/>
                  </a:lnTo>
                  <a:lnTo>
                    <a:pt x="7629730" y="416167"/>
                  </a:lnTo>
                  <a:lnTo>
                    <a:pt x="0" y="4161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5686213">
              <a:off x="1828268" y="4167604"/>
              <a:ext cx="7629729" cy="416167"/>
            </a:xfrm>
            <a:custGeom>
              <a:avLst/>
              <a:gdLst/>
              <a:ahLst/>
              <a:cxnLst/>
              <a:rect r="r" b="b" t="t" l="l"/>
              <a:pathLst>
                <a:path h="416167" w="7629729">
                  <a:moveTo>
                    <a:pt x="0" y="0"/>
                  </a:moveTo>
                  <a:lnTo>
                    <a:pt x="7629730" y="0"/>
                  </a:lnTo>
                  <a:lnTo>
                    <a:pt x="7629730" y="416167"/>
                  </a:lnTo>
                  <a:lnTo>
                    <a:pt x="0" y="4161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286213">
              <a:off x="132385" y="7819131"/>
              <a:ext cx="5202514" cy="283773"/>
            </a:xfrm>
            <a:custGeom>
              <a:avLst/>
              <a:gdLst/>
              <a:ahLst/>
              <a:cxnLst/>
              <a:rect r="r" b="b" t="t" l="l"/>
              <a:pathLst>
                <a:path h="283773" w="5202514">
                  <a:moveTo>
                    <a:pt x="0" y="0"/>
                  </a:moveTo>
                  <a:lnTo>
                    <a:pt x="5202514" y="0"/>
                  </a:lnTo>
                  <a:lnTo>
                    <a:pt x="5202514" y="283773"/>
                  </a:lnTo>
                  <a:lnTo>
                    <a:pt x="0" y="28377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Freeform 10" id="10"/>
          <p:cNvSpPr/>
          <p:nvPr/>
        </p:nvSpPr>
        <p:spPr>
          <a:xfrm flipH="false" flipV="false" rot="0">
            <a:off x="13999968" y="9258300"/>
            <a:ext cx="3838557" cy="1046007"/>
          </a:xfrm>
          <a:custGeom>
            <a:avLst/>
            <a:gdLst/>
            <a:ahLst/>
            <a:cxnLst/>
            <a:rect r="r" b="b" t="t" l="l"/>
            <a:pathLst>
              <a:path h="1046007" w="3838557">
                <a:moveTo>
                  <a:pt x="0" y="0"/>
                </a:moveTo>
                <a:lnTo>
                  <a:pt x="3838557" y="0"/>
                </a:lnTo>
                <a:lnTo>
                  <a:pt x="3838557" y="1046007"/>
                </a:lnTo>
                <a:lnTo>
                  <a:pt x="0" y="1046007"/>
                </a:lnTo>
                <a:lnTo>
                  <a:pt x="0" y="0"/>
                </a:lnTo>
                <a:close/>
              </a:path>
            </a:pathLst>
          </a:custGeom>
          <a:blipFill>
            <a:blip r:embed="rId6"/>
            <a:stretch>
              <a:fillRect l="0" t="0" r="0" b="0"/>
            </a:stretch>
          </a:blipFill>
        </p:spPr>
      </p:sp>
      <p:sp>
        <p:nvSpPr>
          <p:cNvPr name="Freeform 11" id="11"/>
          <p:cNvSpPr/>
          <p:nvPr/>
        </p:nvSpPr>
        <p:spPr>
          <a:xfrm flipH="false" flipV="false" rot="0">
            <a:off x="-9692767" y="9102184"/>
            <a:ext cx="16230600" cy="8095012"/>
          </a:xfrm>
          <a:custGeom>
            <a:avLst/>
            <a:gdLst/>
            <a:ahLst/>
            <a:cxnLst/>
            <a:rect r="r" b="b" t="t" l="l"/>
            <a:pathLst>
              <a:path h="8095012" w="16230600">
                <a:moveTo>
                  <a:pt x="0" y="0"/>
                </a:moveTo>
                <a:lnTo>
                  <a:pt x="16230600" y="0"/>
                </a:lnTo>
                <a:lnTo>
                  <a:pt x="16230600" y="8095012"/>
                </a:lnTo>
                <a:lnTo>
                  <a:pt x="0" y="8095012"/>
                </a:lnTo>
                <a:lnTo>
                  <a:pt x="0" y="0"/>
                </a:lnTo>
                <a:close/>
              </a:path>
            </a:pathLst>
          </a:custGeom>
          <a:blipFill>
            <a:blip r:embed="rId7"/>
            <a:stretch>
              <a:fillRect l="0" t="0" r="0" b="0"/>
            </a:stretch>
          </a:blipFill>
        </p:spPr>
      </p:sp>
      <p:sp>
        <p:nvSpPr>
          <p:cNvPr name="Freeform 12" id="12"/>
          <p:cNvSpPr/>
          <p:nvPr/>
        </p:nvSpPr>
        <p:spPr>
          <a:xfrm flipH="false" flipV="false" rot="0">
            <a:off x="10467694" y="8094432"/>
            <a:ext cx="1290378" cy="2932677"/>
          </a:xfrm>
          <a:custGeom>
            <a:avLst/>
            <a:gdLst/>
            <a:ahLst/>
            <a:cxnLst/>
            <a:rect r="r" b="b" t="t" l="l"/>
            <a:pathLst>
              <a:path h="2932677" w="1290378">
                <a:moveTo>
                  <a:pt x="0" y="0"/>
                </a:moveTo>
                <a:lnTo>
                  <a:pt x="1290378" y="0"/>
                </a:lnTo>
                <a:lnTo>
                  <a:pt x="1290378" y="2932677"/>
                </a:lnTo>
                <a:lnTo>
                  <a:pt x="0" y="2932677"/>
                </a:lnTo>
                <a:lnTo>
                  <a:pt x="0" y="0"/>
                </a:lnTo>
                <a:close/>
              </a:path>
            </a:pathLst>
          </a:custGeom>
          <a:blipFill>
            <a:blip r:embed="rId8"/>
            <a:stretch>
              <a:fillRect l="0" t="0" r="0" b="0"/>
            </a:stretch>
          </a:blipFill>
        </p:spPr>
      </p:sp>
      <p:sp>
        <p:nvSpPr>
          <p:cNvPr name="Freeform 13" id="13"/>
          <p:cNvSpPr/>
          <p:nvPr/>
        </p:nvSpPr>
        <p:spPr>
          <a:xfrm flipH="false" flipV="false" rot="0">
            <a:off x="491224" y="9382427"/>
            <a:ext cx="10179410" cy="2175849"/>
          </a:xfrm>
          <a:custGeom>
            <a:avLst/>
            <a:gdLst/>
            <a:ahLst/>
            <a:cxnLst/>
            <a:rect r="r" b="b" t="t" l="l"/>
            <a:pathLst>
              <a:path h="2175849" w="10179410">
                <a:moveTo>
                  <a:pt x="0" y="0"/>
                </a:moveTo>
                <a:lnTo>
                  <a:pt x="10179411" y="0"/>
                </a:lnTo>
                <a:lnTo>
                  <a:pt x="10179411" y="2175849"/>
                </a:lnTo>
                <a:lnTo>
                  <a:pt x="0" y="2175849"/>
                </a:lnTo>
                <a:lnTo>
                  <a:pt x="0" y="0"/>
                </a:lnTo>
                <a:close/>
              </a:path>
            </a:pathLst>
          </a:custGeom>
          <a:blipFill>
            <a:blip r:embed="rId9"/>
            <a:stretch>
              <a:fillRect l="0" t="0" r="0" b="0"/>
            </a:stretch>
          </a:blipFill>
        </p:spPr>
      </p:sp>
      <p:sp>
        <p:nvSpPr>
          <p:cNvPr name="TextBox 14" id="14"/>
          <p:cNvSpPr txBox="true"/>
          <p:nvPr/>
        </p:nvSpPr>
        <p:spPr>
          <a:xfrm rot="0">
            <a:off x="2674964" y="7334664"/>
            <a:ext cx="5118074" cy="759769"/>
          </a:xfrm>
          <a:prstGeom prst="rect">
            <a:avLst/>
          </a:prstGeom>
        </p:spPr>
        <p:txBody>
          <a:bodyPr anchor="t" rtlCol="false" tIns="0" lIns="0" bIns="0" rIns="0">
            <a:spAutoFit/>
          </a:bodyPr>
          <a:lstStyle/>
          <a:p>
            <a:pPr algn="ctr">
              <a:lnSpc>
                <a:spcPts val="6157"/>
              </a:lnSpc>
              <a:spcBef>
                <a:spcPct val="0"/>
              </a:spcBef>
            </a:pPr>
            <a:r>
              <a:rPr lang="en-US" b="true" sz="4398">
                <a:solidFill>
                  <a:srgbClr val="FF0000"/>
                </a:solidFill>
                <a:latin typeface="David Libre Bold"/>
                <a:ea typeface="David Libre Bold"/>
                <a:cs typeface="David Libre Bold"/>
                <a:sym typeface="David Libre Bold"/>
              </a:rPr>
              <a:t>ACTING FOR CHANGE</a:t>
            </a:r>
          </a:p>
        </p:txBody>
      </p:sp>
      <p:sp>
        <p:nvSpPr>
          <p:cNvPr name="TextBox 15" id="15"/>
          <p:cNvSpPr txBox="true"/>
          <p:nvPr/>
        </p:nvSpPr>
        <p:spPr>
          <a:xfrm rot="0">
            <a:off x="96543" y="3124614"/>
            <a:ext cx="10968773" cy="3019425"/>
          </a:xfrm>
          <a:prstGeom prst="rect">
            <a:avLst/>
          </a:prstGeom>
        </p:spPr>
        <p:txBody>
          <a:bodyPr anchor="t" rtlCol="false" tIns="0" lIns="0" bIns="0" rIns="0">
            <a:spAutoFit/>
          </a:bodyPr>
          <a:lstStyle/>
          <a:p>
            <a:pPr algn="ctr">
              <a:lnSpc>
                <a:spcPts val="10950"/>
              </a:lnSpc>
            </a:pPr>
            <a:r>
              <a:rPr lang="en-US" b="true" sz="15000">
                <a:solidFill>
                  <a:srgbClr val="000000"/>
                </a:solidFill>
                <a:latin typeface="Bebas Neue Bold"/>
                <a:ea typeface="Bebas Neue Bold"/>
                <a:cs typeface="Bebas Neue Bold"/>
                <a:sym typeface="Bebas Neue Bold"/>
              </a:rPr>
              <a:t>Theater of the oppressed</a:t>
            </a:r>
          </a:p>
        </p:txBody>
      </p:sp>
      <p:sp>
        <p:nvSpPr>
          <p:cNvPr name="Freeform 16" id="16"/>
          <p:cNvSpPr/>
          <p:nvPr/>
        </p:nvSpPr>
        <p:spPr>
          <a:xfrm flipH="false" flipV="false" rot="344693">
            <a:off x="11642039" y="1816168"/>
            <a:ext cx="3568683" cy="5468982"/>
          </a:xfrm>
          <a:custGeom>
            <a:avLst/>
            <a:gdLst/>
            <a:ahLst/>
            <a:cxnLst/>
            <a:rect r="r" b="b" t="t" l="l"/>
            <a:pathLst>
              <a:path h="5468982" w="3568683">
                <a:moveTo>
                  <a:pt x="0" y="0"/>
                </a:moveTo>
                <a:lnTo>
                  <a:pt x="3568683" y="0"/>
                </a:lnTo>
                <a:lnTo>
                  <a:pt x="3568683" y="5468982"/>
                </a:lnTo>
                <a:lnTo>
                  <a:pt x="0" y="5468982"/>
                </a:lnTo>
                <a:lnTo>
                  <a:pt x="0" y="0"/>
                </a:lnTo>
                <a:close/>
              </a:path>
            </a:pathLst>
          </a:custGeom>
          <a:blipFill>
            <a:blip r:embed="rId10"/>
            <a:stretch>
              <a:fillRect l="0" t="-8261" r="0" b="-8261"/>
            </a:stretch>
          </a:blipFill>
        </p:spPr>
      </p:sp>
    </p:spTree>
  </p:cSld>
  <p:clrMapOvr>
    <a:masterClrMapping/>
  </p:clrMapOvr>
</p:sld>
</file>

<file path=ppt/slides/slide10.xml><?xml version="1.0" encoding="utf-8"?>
<p:sld xmlns:p="http://schemas.openxmlformats.org/presentationml/2006/main" xmlns:a="http://schemas.openxmlformats.org/drawingml/2006/main">
  <p:cSld>
    <p:bg>
      <p:bgPr>
        <a:solidFill>
          <a:srgbClr val="EFEAE6"/>
        </a:solidFill>
      </p:bgPr>
    </p:bg>
    <p:spTree>
      <p:nvGrpSpPr>
        <p:cNvPr id="1" name=""/>
        <p:cNvGrpSpPr/>
        <p:nvPr/>
      </p:nvGrpSpPr>
      <p:grpSpPr>
        <a:xfrm>
          <a:off x="0" y="0"/>
          <a:ext cx="0" cy="0"/>
          <a:chOff x="0" y="0"/>
          <a:chExt cx="0" cy="0"/>
        </a:xfrm>
      </p:grpSpPr>
      <p:grpSp>
        <p:nvGrpSpPr>
          <p:cNvPr name="Group 2" id="2"/>
          <p:cNvGrpSpPr/>
          <p:nvPr/>
        </p:nvGrpSpPr>
        <p:grpSpPr>
          <a:xfrm rot="0">
            <a:off x="2434378" y="1395547"/>
            <a:ext cx="13419245" cy="7495905"/>
            <a:chOff x="0" y="0"/>
            <a:chExt cx="3534287" cy="1974230"/>
          </a:xfrm>
        </p:grpSpPr>
        <p:sp>
          <p:nvSpPr>
            <p:cNvPr name="Freeform 3" id="3"/>
            <p:cNvSpPr/>
            <p:nvPr/>
          </p:nvSpPr>
          <p:spPr>
            <a:xfrm flipH="false" flipV="false" rot="0">
              <a:off x="0" y="0"/>
              <a:ext cx="3534287" cy="1974230"/>
            </a:xfrm>
            <a:custGeom>
              <a:avLst/>
              <a:gdLst/>
              <a:ahLst/>
              <a:cxnLst/>
              <a:rect r="r" b="b" t="t" l="l"/>
              <a:pathLst>
                <a:path h="1974230" w="3534287">
                  <a:moveTo>
                    <a:pt x="13846" y="0"/>
                  </a:moveTo>
                  <a:lnTo>
                    <a:pt x="3520441" y="0"/>
                  </a:lnTo>
                  <a:cubicBezTo>
                    <a:pt x="3528087" y="0"/>
                    <a:pt x="3534287" y="6199"/>
                    <a:pt x="3534287" y="13846"/>
                  </a:cubicBezTo>
                  <a:lnTo>
                    <a:pt x="3534287" y="1960384"/>
                  </a:lnTo>
                  <a:cubicBezTo>
                    <a:pt x="3534287" y="1968031"/>
                    <a:pt x="3528087" y="1974230"/>
                    <a:pt x="3520441" y="1974230"/>
                  </a:cubicBezTo>
                  <a:lnTo>
                    <a:pt x="13846" y="1974230"/>
                  </a:lnTo>
                  <a:cubicBezTo>
                    <a:pt x="10174" y="1974230"/>
                    <a:pt x="6652" y="1972771"/>
                    <a:pt x="4055" y="1970175"/>
                  </a:cubicBezTo>
                  <a:cubicBezTo>
                    <a:pt x="1459" y="1967578"/>
                    <a:pt x="0" y="1964056"/>
                    <a:pt x="0" y="1960384"/>
                  </a:cubicBezTo>
                  <a:lnTo>
                    <a:pt x="0" y="13846"/>
                  </a:lnTo>
                  <a:cubicBezTo>
                    <a:pt x="0" y="6199"/>
                    <a:pt x="6199" y="0"/>
                    <a:pt x="13846" y="0"/>
                  </a:cubicBezTo>
                  <a:close/>
                </a:path>
              </a:pathLst>
            </a:custGeom>
            <a:solidFill>
              <a:srgbClr val="F0F0F0"/>
            </a:solidFill>
          </p:spPr>
        </p:sp>
        <p:sp>
          <p:nvSpPr>
            <p:cNvPr name="TextBox 4" id="4"/>
            <p:cNvSpPr txBox="true"/>
            <p:nvPr/>
          </p:nvSpPr>
          <p:spPr>
            <a:xfrm>
              <a:off x="0" y="-19050"/>
              <a:ext cx="3534287" cy="1993280"/>
            </a:xfrm>
            <a:prstGeom prst="rect">
              <a:avLst/>
            </a:prstGeom>
          </p:spPr>
          <p:txBody>
            <a:bodyPr anchor="ctr" rtlCol="false" tIns="50800" lIns="50800" bIns="50800" rIns="50800"/>
            <a:lstStyle/>
            <a:p>
              <a:pPr algn="ctr">
                <a:lnSpc>
                  <a:spcPts val="2465"/>
                </a:lnSpc>
              </a:pPr>
            </a:p>
          </p:txBody>
        </p:sp>
      </p:grpSp>
      <p:sp>
        <p:nvSpPr>
          <p:cNvPr name="TextBox 5" id="5"/>
          <p:cNvSpPr txBox="true"/>
          <p:nvPr/>
        </p:nvSpPr>
        <p:spPr>
          <a:xfrm rot="0">
            <a:off x="3873428" y="3695700"/>
            <a:ext cx="10032446" cy="2590800"/>
          </a:xfrm>
          <a:prstGeom prst="rect">
            <a:avLst/>
          </a:prstGeom>
        </p:spPr>
        <p:txBody>
          <a:bodyPr anchor="t" rtlCol="false" tIns="0" lIns="0" bIns="0" rIns="0">
            <a:spAutoFit/>
          </a:bodyPr>
          <a:lstStyle/>
          <a:p>
            <a:pPr algn="ctr" marL="0" indent="0" lvl="0">
              <a:lnSpc>
                <a:spcPts val="21000"/>
              </a:lnSpc>
              <a:spcBef>
                <a:spcPct val="0"/>
              </a:spcBef>
            </a:pPr>
            <a:r>
              <a:rPr lang="en-US" b="true" sz="15000">
                <a:solidFill>
                  <a:srgbClr val="BD5D19"/>
                </a:solidFill>
                <a:latin typeface="David Libre Bold"/>
                <a:ea typeface="David Libre Bold"/>
                <a:cs typeface="David Libre Bold"/>
                <a:sym typeface="David Libre Bold"/>
              </a:rPr>
              <a:t>Thank You.</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FEAE6"/>
        </a:solidFill>
      </p:bgPr>
    </p:bg>
    <p:spTree>
      <p:nvGrpSpPr>
        <p:cNvPr id="1" name=""/>
        <p:cNvGrpSpPr/>
        <p:nvPr/>
      </p:nvGrpSpPr>
      <p:grpSpPr>
        <a:xfrm>
          <a:off x="0" y="0"/>
          <a:ext cx="0" cy="0"/>
          <a:chOff x="0" y="0"/>
          <a:chExt cx="0" cy="0"/>
        </a:xfrm>
      </p:grpSpPr>
      <p:sp>
        <p:nvSpPr>
          <p:cNvPr name="Freeform 2" id="2"/>
          <p:cNvSpPr/>
          <p:nvPr/>
        </p:nvSpPr>
        <p:spPr>
          <a:xfrm flipH="false" flipV="false" rot="0">
            <a:off x="-1728948" y="-5139574"/>
            <a:ext cx="6882003" cy="8229600"/>
          </a:xfrm>
          <a:custGeom>
            <a:avLst/>
            <a:gdLst/>
            <a:ahLst/>
            <a:cxnLst/>
            <a:rect r="r" b="b" t="t" l="l"/>
            <a:pathLst>
              <a:path h="8229600" w="6882003">
                <a:moveTo>
                  <a:pt x="0" y="0"/>
                </a:moveTo>
                <a:lnTo>
                  <a:pt x="6882003" y="0"/>
                </a:lnTo>
                <a:lnTo>
                  <a:pt x="6882003"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0">
            <a:off x="2591003" y="5143500"/>
            <a:ext cx="4456504" cy="5329152"/>
          </a:xfrm>
          <a:custGeom>
            <a:avLst/>
            <a:gdLst/>
            <a:ahLst/>
            <a:cxnLst/>
            <a:rect r="r" b="b" t="t" l="l"/>
            <a:pathLst>
              <a:path h="5329152" w="4456504">
                <a:moveTo>
                  <a:pt x="0" y="0"/>
                </a:moveTo>
                <a:lnTo>
                  <a:pt x="4456503" y="0"/>
                </a:lnTo>
                <a:lnTo>
                  <a:pt x="4456503" y="5329152"/>
                </a:lnTo>
                <a:lnTo>
                  <a:pt x="0" y="5329152"/>
                </a:lnTo>
                <a:lnTo>
                  <a:pt x="0" y="0"/>
                </a:lnTo>
                <a:close/>
              </a:path>
            </a:pathLst>
          </a:custGeom>
          <a:blipFill>
            <a:blip r:embed="rId2"/>
            <a:stretch>
              <a:fillRect l="0" t="0" r="0" b="0"/>
            </a:stretch>
          </a:blipFill>
        </p:spPr>
      </p:sp>
      <p:sp>
        <p:nvSpPr>
          <p:cNvPr name="Freeform 4" id="4"/>
          <p:cNvSpPr/>
          <p:nvPr/>
        </p:nvSpPr>
        <p:spPr>
          <a:xfrm flipH="false" flipV="false" rot="-4993356">
            <a:off x="1801121" y="8770245"/>
            <a:ext cx="6326505" cy="8229600"/>
          </a:xfrm>
          <a:custGeom>
            <a:avLst/>
            <a:gdLst/>
            <a:ahLst/>
            <a:cxnLst/>
            <a:rect r="r" b="b" t="t" l="l"/>
            <a:pathLst>
              <a:path h="8229600" w="6326505">
                <a:moveTo>
                  <a:pt x="0" y="0"/>
                </a:moveTo>
                <a:lnTo>
                  <a:pt x="6326505" y="0"/>
                </a:lnTo>
                <a:lnTo>
                  <a:pt x="6326505" y="8229600"/>
                </a:lnTo>
                <a:lnTo>
                  <a:pt x="0" y="8229600"/>
                </a:lnTo>
                <a:lnTo>
                  <a:pt x="0" y="0"/>
                </a:lnTo>
                <a:close/>
              </a:path>
            </a:pathLst>
          </a:custGeom>
          <a:blipFill>
            <a:blip r:embed="rId3"/>
            <a:stretch>
              <a:fillRect l="0" t="0" r="0" b="0"/>
            </a:stretch>
          </a:blipFill>
        </p:spPr>
      </p:sp>
      <p:sp>
        <p:nvSpPr>
          <p:cNvPr name="Freeform 5" id="5"/>
          <p:cNvSpPr/>
          <p:nvPr/>
        </p:nvSpPr>
        <p:spPr>
          <a:xfrm flipH="false" flipV="false" rot="702567">
            <a:off x="4821097" y="5640890"/>
            <a:ext cx="2890152" cy="157645"/>
          </a:xfrm>
          <a:custGeom>
            <a:avLst/>
            <a:gdLst/>
            <a:ahLst/>
            <a:cxnLst/>
            <a:rect r="r" b="b" t="t" l="l"/>
            <a:pathLst>
              <a:path h="157645" w="2890152">
                <a:moveTo>
                  <a:pt x="0" y="0"/>
                </a:moveTo>
                <a:lnTo>
                  <a:pt x="2890153" y="0"/>
                </a:lnTo>
                <a:lnTo>
                  <a:pt x="2890153" y="157644"/>
                </a:lnTo>
                <a:lnTo>
                  <a:pt x="0" y="15764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6" id="6"/>
          <p:cNvSpPr/>
          <p:nvPr/>
        </p:nvSpPr>
        <p:spPr>
          <a:xfrm flipH="false" flipV="false" rot="6102567">
            <a:off x="2337804" y="7393470"/>
            <a:ext cx="4238543" cy="231193"/>
          </a:xfrm>
          <a:custGeom>
            <a:avLst/>
            <a:gdLst/>
            <a:ahLst/>
            <a:cxnLst/>
            <a:rect r="r" b="b" t="t" l="l"/>
            <a:pathLst>
              <a:path h="231193" w="4238543">
                <a:moveTo>
                  <a:pt x="0" y="0"/>
                </a:moveTo>
                <a:lnTo>
                  <a:pt x="4238543" y="0"/>
                </a:lnTo>
                <a:lnTo>
                  <a:pt x="4238543" y="231193"/>
                </a:lnTo>
                <a:lnTo>
                  <a:pt x="0" y="23119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6102567">
            <a:off x="5176404" y="7977989"/>
            <a:ext cx="4238543" cy="231193"/>
          </a:xfrm>
          <a:custGeom>
            <a:avLst/>
            <a:gdLst/>
            <a:ahLst/>
            <a:cxnLst/>
            <a:rect r="r" b="b" t="t" l="l"/>
            <a:pathLst>
              <a:path h="231193" w="4238543">
                <a:moveTo>
                  <a:pt x="0" y="0"/>
                </a:moveTo>
                <a:lnTo>
                  <a:pt x="4238543" y="0"/>
                </a:lnTo>
                <a:lnTo>
                  <a:pt x="4238543" y="231193"/>
                </a:lnTo>
                <a:lnTo>
                  <a:pt x="0" y="23119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8" id="8"/>
          <p:cNvSpPr/>
          <p:nvPr/>
        </p:nvSpPr>
        <p:spPr>
          <a:xfrm flipH="false" flipV="false" rot="702567">
            <a:off x="3960889" y="9791226"/>
            <a:ext cx="2890152" cy="157645"/>
          </a:xfrm>
          <a:custGeom>
            <a:avLst/>
            <a:gdLst/>
            <a:ahLst/>
            <a:cxnLst/>
            <a:rect r="r" b="b" t="t" l="l"/>
            <a:pathLst>
              <a:path h="157645" w="2890152">
                <a:moveTo>
                  <a:pt x="0" y="0"/>
                </a:moveTo>
                <a:lnTo>
                  <a:pt x="2890152" y="0"/>
                </a:lnTo>
                <a:lnTo>
                  <a:pt x="2890152" y="157644"/>
                </a:lnTo>
                <a:lnTo>
                  <a:pt x="0" y="157644"/>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9" id="9"/>
          <p:cNvSpPr/>
          <p:nvPr/>
        </p:nvSpPr>
        <p:spPr>
          <a:xfrm flipH="false" flipV="false" rot="-4993356">
            <a:off x="-2469546" y="-5473304"/>
            <a:ext cx="6326505" cy="8229600"/>
          </a:xfrm>
          <a:custGeom>
            <a:avLst/>
            <a:gdLst/>
            <a:ahLst/>
            <a:cxnLst/>
            <a:rect r="r" b="b" t="t" l="l"/>
            <a:pathLst>
              <a:path h="8229600" w="6326505">
                <a:moveTo>
                  <a:pt x="0" y="0"/>
                </a:moveTo>
                <a:lnTo>
                  <a:pt x="6326505" y="0"/>
                </a:lnTo>
                <a:lnTo>
                  <a:pt x="6326505" y="8229600"/>
                </a:lnTo>
                <a:lnTo>
                  <a:pt x="0" y="8229600"/>
                </a:lnTo>
                <a:lnTo>
                  <a:pt x="0" y="0"/>
                </a:lnTo>
                <a:close/>
              </a:path>
            </a:pathLst>
          </a:custGeom>
          <a:blipFill>
            <a:blip r:embed="rId3"/>
            <a:stretch>
              <a:fillRect l="0" t="0" r="0" b="0"/>
            </a:stretch>
          </a:blipFill>
        </p:spPr>
      </p:sp>
      <p:sp>
        <p:nvSpPr>
          <p:cNvPr name="TextBox 10" id="10"/>
          <p:cNvSpPr txBox="true"/>
          <p:nvPr/>
        </p:nvSpPr>
        <p:spPr>
          <a:xfrm rot="0">
            <a:off x="6208020" y="847117"/>
            <a:ext cx="12069598" cy="1880474"/>
          </a:xfrm>
          <a:prstGeom prst="rect">
            <a:avLst/>
          </a:prstGeom>
        </p:spPr>
        <p:txBody>
          <a:bodyPr anchor="t" rtlCol="false" tIns="0" lIns="0" bIns="0" rIns="0">
            <a:spAutoFit/>
          </a:bodyPr>
          <a:lstStyle/>
          <a:p>
            <a:pPr algn="ctr" marL="0" indent="0" lvl="0">
              <a:lnSpc>
                <a:spcPts val="14436"/>
              </a:lnSpc>
            </a:pPr>
            <a:r>
              <a:rPr lang="en-US" b="true" sz="13244">
                <a:solidFill>
                  <a:srgbClr val="000000"/>
                </a:solidFill>
                <a:latin typeface="Bebas Neue Bold"/>
                <a:ea typeface="Bebas Neue Bold"/>
                <a:cs typeface="Bebas Neue Bold"/>
                <a:sym typeface="Bebas Neue Bold"/>
              </a:rPr>
              <a:t>Meet THE Leaders</a:t>
            </a:r>
          </a:p>
        </p:txBody>
      </p:sp>
      <p:sp>
        <p:nvSpPr>
          <p:cNvPr name="Freeform 11" id="11"/>
          <p:cNvSpPr/>
          <p:nvPr/>
        </p:nvSpPr>
        <p:spPr>
          <a:xfrm flipH="false" flipV="false" rot="0">
            <a:off x="16872889" y="-6663069"/>
            <a:ext cx="6326505" cy="8229600"/>
          </a:xfrm>
          <a:custGeom>
            <a:avLst/>
            <a:gdLst/>
            <a:ahLst/>
            <a:cxnLst/>
            <a:rect r="r" b="b" t="t" l="l"/>
            <a:pathLst>
              <a:path h="8229600" w="6326505">
                <a:moveTo>
                  <a:pt x="0" y="0"/>
                </a:moveTo>
                <a:lnTo>
                  <a:pt x="6326505" y="0"/>
                </a:lnTo>
                <a:lnTo>
                  <a:pt x="6326505" y="8229600"/>
                </a:lnTo>
                <a:lnTo>
                  <a:pt x="0" y="8229600"/>
                </a:lnTo>
                <a:lnTo>
                  <a:pt x="0" y="0"/>
                </a:lnTo>
                <a:close/>
              </a:path>
            </a:pathLst>
          </a:custGeom>
          <a:blipFill>
            <a:blip r:embed="rId3"/>
            <a:stretch>
              <a:fillRect l="0" t="0" r="0" b="0"/>
            </a:stretch>
          </a:blipFill>
        </p:spPr>
      </p:sp>
      <p:sp>
        <p:nvSpPr>
          <p:cNvPr name="Freeform 12" id="12"/>
          <p:cNvSpPr/>
          <p:nvPr/>
        </p:nvSpPr>
        <p:spPr>
          <a:xfrm flipH="false" flipV="false" rot="573906">
            <a:off x="2921807" y="5888262"/>
            <a:ext cx="1290378" cy="2932677"/>
          </a:xfrm>
          <a:custGeom>
            <a:avLst/>
            <a:gdLst/>
            <a:ahLst/>
            <a:cxnLst/>
            <a:rect r="r" b="b" t="t" l="l"/>
            <a:pathLst>
              <a:path h="2932677" w="1290378">
                <a:moveTo>
                  <a:pt x="0" y="0"/>
                </a:moveTo>
                <a:lnTo>
                  <a:pt x="1290378" y="0"/>
                </a:lnTo>
                <a:lnTo>
                  <a:pt x="1290378" y="2932677"/>
                </a:lnTo>
                <a:lnTo>
                  <a:pt x="0" y="2932677"/>
                </a:lnTo>
                <a:lnTo>
                  <a:pt x="0" y="0"/>
                </a:lnTo>
                <a:close/>
              </a:path>
            </a:pathLst>
          </a:custGeom>
          <a:blipFill>
            <a:blip r:embed="rId6"/>
            <a:stretch>
              <a:fillRect l="0" t="0" r="0" b="0"/>
            </a:stretch>
          </a:blipFill>
        </p:spPr>
      </p:sp>
      <p:grpSp>
        <p:nvGrpSpPr>
          <p:cNvPr name="Group 13" id="13"/>
          <p:cNvGrpSpPr/>
          <p:nvPr/>
        </p:nvGrpSpPr>
        <p:grpSpPr>
          <a:xfrm rot="0">
            <a:off x="10292898" y="4471999"/>
            <a:ext cx="2411630" cy="1918287"/>
            <a:chOff x="0" y="0"/>
            <a:chExt cx="1693707" cy="1347228"/>
          </a:xfrm>
        </p:grpSpPr>
        <p:sp>
          <p:nvSpPr>
            <p:cNvPr name="Freeform 14" id="14"/>
            <p:cNvSpPr/>
            <p:nvPr/>
          </p:nvSpPr>
          <p:spPr>
            <a:xfrm flipH="false" flipV="false" rot="0">
              <a:off x="0" y="0"/>
              <a:ext cx="1693707" cy="1347228"/>
            </a:xfrm>
            <a:custGeom>
              <a:avLst/>
              <a:gdLst/>
              <a:ahLst/>
              <a:cxnLst/>
              <a:rect r="r" b="b" t="t" l="l"/>
              <a:pathLst>
                <a:path h="1347228" w="1693707">
                  <a:moveTo>
                    <a:pt x="1569247" y="1347228"/>
                  </a:moveTo>
                  <a:lnTo>
                    <a:pt x="124460" y="1347228"/>
                  </a:lnTo>
                  <a:cubicBezTo>
                    <a:pt x="55880" y="1347228"/>
                    <a:pt x="0" y="1291348"/>
                    <a:pt x="0" y="1222768"/>
                  </a:cubicBezTo>
                  <a:lnTo>
                    <a:pt x="0" y="124460"/>
                  </a:lnTo>
                  <a:cubicBezTo>
                    <a:pt x="0" y="55880"/>
                    <a:pt x="55880" y="0"/>
                    <a:pt x="124460" y="0"/>
                  </a:cubicBezTo>
                  <a:lnTo>
                    <a:pt x="1569247" y="0"/>
                  </a:lnTo>
                  <a:cubicBezTo>
                    <a:pt x="1637827" y="0"/>
                    <a:pt x="1693707" y="55880"/>
                    <a:pt x="1693707" y="124460"/>
                  </a:cubicBezTo>
                  <a:lnTo>
                    <a:pt x="1693707" y="1222768"/>
                  </a:lnTo>
                  <a:cubicBezTo>
                    <a:pt x="1693707" y="1291348"/>
                    <a:pt x="1637827" y="1347228"/>
                    <a:pt x="1569247" y="1347228"/>
                  </a:cubicBezTo>
                  <a:close/>
                </a:path>
              </a:pathLst>
            </a:custGeom>
            <a:solidFill>
              <a:srgbClr val="F6F4E7"/>
            </a:solidFill>
          </p:spPr>
        </p:sp>
      </p:grpSp>
      <p:grpSp>
        <p:nvGrpSpPr>
          <p:cNvPr name="Group 15" id="15"/>
          <p:cNvGrpSpPr/>
          <p:nvPr/>
        </p:nvGrpSpPr>
        <p:grpSpPr>
          <a:xfrm rot="0">
            <a:off x="7697173" y="4483266"/>
            <a:ext cx="2397465" cy="1907019"/>
            <a:chOff x="0" y="0"/>
            <a:chExt cx="1693707" cy="1347228"/>
          </a:xfrm>
        </p:grpSpPr>
        <p:sp>
          <p:nvSpPr>
            <p:cNvPr name="Freeform 16" id="16"/>
            <p:cNvSpPr/>
            <p:nvPr/>
          </p:nvSpPr>
          <p:spPr>
            <a:xfrm flipH="false" flipV="false" rot="0">
              <a:off x="0" y="0"/>
              <a:ext cx="1693707" cy="1347228"/>
            </a:xfrm>
            <a:custGeom>
              <a:avLst/>
              <a:gdLst/>
              <a:ahLst/>
              <a:cxnLst/>
              <a:rect r="r" b="b" t="t" l="l"/>
              <a:pathLst>
                <a:path h="1347228" w="1693707">
                  <a:moveTo>
                    <a:pt x="1569247" y="1347228"/>
                  </a:moveTo>
                  <a:lnTo>
                    <a:pt x="124460" y="1347228"/>
                  </a:lnTo>
                  <a:cubicBezTo>
                    <a:pt x="55880" y="1347228"/>
                    <a:pt x="0" y="1291348"/>
                    <a:pt x="0" y="1222768"/>
                  </a:cubicBezTo>
                  <a:lnTo>
                    <a:pt x="0" y="124460"/>
                  </a:lnTo>
                  <a:cubicBezTo>
                    <a:pt x="0" y="55880"/>
                    <a:pt x="55880" y="0"/>
                    <a:pt x="124460" y="0"/>
                  </a:cubicBezTo>
                  <a:lnTo>
                    <a:pt x="1569247" y="0"/>
                  </a:lnTo>
                  <a:cubicBezTo>
                    <a:pt x="1637827" y="0"/>
                    <a:pt x="1693707" y="55880"/>
                    <a:pt x="1693707" y="124460"/>
                  </a:cubicBezTo>
                  <a:lnTo>
                    <a:pt x="1693707" y="1222768"/>
                  </a:lnTo>
                  <a:cubicBezTo>
                    <a:pt x="1693707" y="1291348"/>
                    <a:pt x="1637827" y="1347228"/>
                    <a:pt x="1569247" y="1347228"/>
                  </a:cubicBezTo>
                  <a:close/>
                </a:path>
              </a:pathLst>
            </a:custGeom>
            <a:solidFill>
              <a:srgbClr val="F6F4E7"/>
            </a:solidFill>
          </p:spPr>
        </p:sp>
      </p:grpSp>
      <p:grpSp>
        <p:nvGrpSpPr>
          <p:cNvPr name="Group 17" id="17"/>
          <p:cNvGrpSpPr/>
          <p:nvPr/>
        </p:nvGrpSpPr>
        <p:grpSpPr>
          <a:xfrm rot="0">
            <a:off x="7853392" y="3099422"/>
            <a:ext cx="2085028" cy="2085028"/>
            <a:chOff x="0" y="0"/>
            <a:chExt cx="6350000" cy="6350000"/>
          </a:xfrm>
        </p:grpSpPr>
        <p:sp>
          <p:nvSpPr>
            <p:cNvPr name="Freeform 18" id="1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64E70"/>
            </a:solidFill>
          </p:spPr>
        </p:sp>
      </p:grpSp>
      <p:grpSp>
        <p:nvGrpSpPr>
          <p:cNvPr name="Group 19" id="19"/>
          <p:cNvGrpSpPr/>
          <p:nvPr/>
        </p:nvGrpSpPr>
        <p:grpSpPr>
          <a:xfrm rot="0">
            <a:off x="10450039" y="3079979"/>
            <a:ext cx="2097347" cy="2097347"/>
            <a:chOff x="0" y="0"/>
            <a:chExt cx="6350000" cy="6350000"/>
          </a:xfrm>
        </p:grpSpPr>
        <p:sp>
          <p:nvSpPr>
            <p:cNvPr name="Freeform 20" id="2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ACAC"/>
            </a:solidFill>
          </p:spPr>
        </p:sp>
      </p:grpSp>
      <p:grpSp>
        <p:nvGrpSpPr>
          <p:cNvPr name="Group 21" id="21"/>
          <p:cNvGrpSpPr/>
          <p:nvPr/>
        </p:nvGrpSpPr>
        <p:grpSpPr>
          <a:xfrm rot="0">
            <a:off x="15369088" y="4448227"/>
            <a:ext cx="2375526" cy="1889568"/>
            <a:chOff x="0" y="0"/>
            <a:chExt cx="1693707" cy="1347228"/>
          </a:xfrm>
        </p:grpSpPr>
        <p:sp>
          <p:nvSpPr>
            <p:cNvPr name="Freeform 22" id="22"/>
            <p:cNvSpPr/>
            <p:nvPr/>
          </p:nvSpPr>
          <p:spPr>
            <a:xfrm flipH="false" flipV="false" rot="0">
              <a:off x="0" y="0"/>
              <a:ext cx="1693707" cy="1347228"/>
            </a:xfrm>
            <a:custGeom>
              <a:avLst/>
              <a:gdLst/>
              <a:ahLst/>
              <a:cxnLst/>
              <a:rect r="r" b="b" t="t" l="l"/>
              <a:pathLst>
                <a:path h="1347228" w="1693707">
                  <a:moveTo>
                    <a:pt x="1569247" y="1347228"/>
                  </a:moveTo>
                  <a:lnTo>
                    <a:pt x="124460" y="1347228"/>
                  </a:lnTo>
                  <a:cubicBezTo>
                    <a:pt x="55880" y="1347228"/>
                    <a:pt x="0" y="1291348"/>
                    <a:pt x="0" y="1222768"/>
                  </a:cubicBezTo>
                  <a:lnTo>
                    <a:pt x="0" y="124460"/>
                  </a:lnTo>
                  <a:cubicBezTo>
                    <a:pt x="0" y="55880"/>
                    <a:pt x="55880" y="0"/>
                    <a:pt x="124460" y="0"/>
                  </a:cubicBezTo>
                  <a:lnTo>
                    <a:pt x="1569247" y="0"/>
                  </a:lnTo>
                  <a:cubicBezTo>
                    <a:pt x="1637827" y="0"/>
                    <a:pt x="1693707" y="55880"/>
                    <a:pt x="1693707" y="124460"/>
                  </a:cubicBezTo>
                  <a:lnTo>
                    <a:pt x="1693707" y="1222768"/>
                  </a:lnTo>
                  <a:cubicBezTo>
                    <a:pt x="1693707" y="1291348"/>
                    <a:pt x="1637827" y="1347228"/>
                    <a:pt x="1569247" y="1347228"/>
                  </a:cubicBezTo>
                  <a:close/>
                </a:path>
              </a:pathLst>
            </a:custGeom>
            <a:solidFill>
              <a:srgbClr val="F6F4E7"/>
            </a:solidFill>
          </p:spPr>
        </p:sp>
      </p:grpSp>
      <p:grpSp>
        <p:nvGrpSpPr>
          <p:cNvPr name="Group 23" id="23"/>
          <p:cNvGrpSpPr/>
          <p:nvPr/>
        </p:nvGrpSpPr>
        <p:grpSpPr>
          <a:xfrm rot="0">
            <a:off x="12818828" y="4448227"/>
            <a:ext cx="2375526" cy="1889568"/>
            <a:chOff x="0" y="0"/>
            <a:chExt cx="1693707" cy="1347228"/>
          </a:xfrm>
        </p:grpSpPr>
        <p:sp>
          <p:nvSpPr>
            <p:cNvPr name="Freeform 24" id="24"/>
            <p:cNvSpPr/>
            <p:nvPr/>
          </p:nvSpPr>
          <p:spPr>
            <a:xfrm flipH="false" flipV="false" rot="0">
              <a:off x="0" y="0"/>
              <a:ext cx="1693707" cy="1347228"/>
            </a:xfrm>
            <a:custGeom>
              <a:avLst/>
              <a:gdLst/>
              <a:ahLst/>
              <a:cxnLst/>
              <a:rect r="r" b="b" t="t" l="l"/>
              <a:pathLst>
                <a:path h="1347228" w="1693707">
                  <a:moveTo>
                    <a:pt x="1569247" y="1347228"/>
                  </a:moveTo>
                  <a:lnTo>
                    <a:pt x="124460" y="1347228"/>
                  </a:lnTo>
                  <a:cubicBezTo>
                    <a:pt x="55880" y="1347228"/>
                    <a:pt x="0" y="1291348"/>
                    <a:pt x="0" y="1222768"/>
                  </a:cubicBezTo>
                  <a:lnTo>
                    <a:pt x="0" y="124460"/>
                  </a:lnTo>
                  <a:cubicBezTo>
                    <a:pt x="0" y="55880"/>
                    <a:pt x="55880" y="0"/>
                    <a:pt x="124460" y="0"/>
                  </a:cubicBezTo>
                  <a:lnTo>
                    <a:pt x="1569247" y="0"/>
                  </a:lnTo>
                  <a:cubicBezTo>
                    <a:pt x="1637827" y="0"/>
                    <a:pt x="1693707" y="55880"/>
                    <a:pt x="1693707" y="124460"/>
                  </a:cubicBezTo>
                  <a:lnTo>
                    <a:pt x="1693707" y="1222768"/>
                  </a:lnTo>
                  <a:cubicBezTo>
                    <a:pt x="1693707" y="1291348"/>
                    <a:pt x="1637827" y="1347228"/>
                    <a:pt x="1569247" y="1347228"/>
                  </a:cubicBezTo>
                  <a:close/>
                </a:path>
              </a:pathLst>
            </a:custGeom>
            <a:solidFill>
              <a:srgbClr val="F6F4E7"/>
            </a:solidFill>
          </p:spPr>
        </p:sp>
      </p:grpSp>
      <p:grpSp>
        <p:nvGrpSpPr>
          <p:cNvPr name="Group 25" id="25"/>
          <p:cNvGrpSpPr/>
          <p:nvPr/>
        </p:nvGrpSpPr>
        <p:grpSpPr>
          <a:xfrm rot="0">
            <a:off x="12973617" y="3077047"/>
            <a:ext cx="2065948" cy="2065948"/>
            <a:chOff x="0" y="0"/>
            <a:chExt cx="6350000" cy="6350000"/>
          </a:xfrm>
        </p:grpSpPr>
        <p:sp>
          <p:nvSpPr>
            <p:cNvPr name="Freeform 26" id="2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64E70"/>
            </a:solidFill>
          </p:spPr>
        </p:sp>
      </p:grpSp>
      <p:grpSp>
        <p:nvGrpSpPr>
          <p:cNvPr name="Group 27" id="27"/>
          <p:cNvGrpSpPr/>
          <p:nvPr/>
        </p:nvGrpSpPr>
        <p:grpSpPr>
          <a:xfrm rot="0">
            <a:off x="15523877" y="3077047"/>
            <a:ext cx="2065948" cy="2065948"/>
            <a:chOff x="0" y="0"/>
            <a:chExt cx="6350000" cy="6350000"/>
          </a:xfrm>
        </p:grpSpPr>
        <p:sp>
          <p:nvSpPr>
            <p:cNvPr name="Freeform 28" id="28"/>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ACAC"/>
            </a:solidFill>
          </p:spPr>
        </p:sp>
      </p:grpSp>
      <p:grpSp>
        <p:nvGrpSpPr>
          <p:cNvPr name="Group 29" id="29"/>
          <p:cNvGrpSpPr/>
          <p:nvPr/>
        </p:nvGrpSpPr>
        <p:grpSpPr>
          <a:xfrm rot="0">
            <a:off x="11637293" y="8554366"/>
            <a:ext cx="2411630" cy="1918287"/>
            <a:chOff x="0" y="0"/>
            <a:chExt cx="1693707" cy="1347228"/>
          </a:xfrm>
        </p:grpSpPr>
        <p:sp>
          <p:nvSpPr>
            <p:cNvPr name="Freeform 30" id="30"/>
            <p:cNvSpPr/>
            <p:nvPr/>
          </p:nvSpPr>
          <p:spPr>
            <a:xfrm flipH="false" flipV="false" rot="0">
              <a:off x="0" y="0"/>
              <a:ext cx="1693707" cy="1347228"/>
            </a:xfrm>
            <a:custGeom>
              <a:avLst/>
              <a:gdLst/>
              <a:ahLst/>
              <a:cxnLst/>
              <a:rect r="r" b="b" t="t" l="l"/>
              <a:pathLst>
                <a:path h="1347228" w="1693707">
                  <a:moveTo>
                    <a:pt x="1569247" y="1347228"/>
                  </a:moveTo>
                  <a:lnTo>
                    <a:pt x="124460" y="1347228"/>
                  </a:lnTo>
                  <a:cubicBezTo>
                    <a:pt x="55880" y="1347228"/>
                    <a:pt x="0" y="1291348"/>
                    <a:pt x="0" y="1222768"/>
                  </a:cubicBezTo>
                  <a:lnTo>
                    <a:pt x="0" y="124460"/>
                  </a:lnTo>
                  <a:cubicBezTo>
                    <a:pt x="0" y="55880"/>
                    <a:pt x="55880" y="0"/>
                    <a:pt x="124460" y="0"/>
                  </a:cubicBezTo>
                  <a:lnTo>
                    <a:pt x="1569247" y="0"/>
                  </a:lnTo>
                  <a:cubicBezTo>
                    <a:pt x="1637827" y="0"/>
                    <a:pt x="1693707" y="55880"/>
                    <a:pt x="1693707" y="124460"/>
                  </a:cubicBezTo>
                  <a:lnTo>
                    <a:pt x="1693707" y="1222768"/>
                  </a:lnTo>
                  <a:cubicBezTo>
                    <a:pt x="1693707" y="1291348"/>
                    <a:pt x="1637827" y="1347228"/>
                    <a:pt x="1569247" y="1347228"/>
                  </a:cubicBezTo>
                  <a:close/>
                </a:path>
              </a:pathLst>
            </a:custGeom>
            <a:solidFill>
              <a:srgbClr val="F6F4E7"/>
            </a:solidFill>
          </p:spPr>
        </p:sp>
      </p:grpSp>
      <p:grpSp>
        <p:nvGrpSpPr>
          <p:cNvPr name="Group 31" id="31"/>
          <p:cNvGrpSpPr/>
          <p:nvPr/>
        </p:nvGrpSpPr>
        <p:grpSpPr>
          <a:xfrm rot="0">
            <a:off x="9041569" y="8565633"/>
            <a:ext cx="2397465" cy="1907019"/>
            <a:chOff x="0" y="0"/>
            <a:chExt cx="1693707" cy="1347228"/>
          </a:xfrm>
        </p:grpSpPr>
        <p:sp>
          <p:nvSpPr>
            <p:cNvPr name="Freeform 32" id="32"/>
            <p:cNvSpPr/>
            <p:nvPr/>
          </p:nvSpPr>
          <p:spPr>
            <a:xfrm flipH="false" flipV="false" rot="0">
              <a:off x="0" y="0"/>
              <a:ext cx="1693707" cy="1347228"/>
            </a:xfrm>
            <a:custGeom>
              <a:avLst/>
              <a:gdLst/>
              <a:ahLst/>
              <a:cxnLst/>
              <a:rect r="r" b="b" t="t" l="l"/>
              <a:pathLst>
                <a:path h="1347228" w="1693707">
                  <a:moveTo>
                    <a:pt x="1569247" y="1347228"/>
                  </a:moveTo>
                  <a:lnTo>
                    <a:pt x="124460" y="1347228"/>
                  </a:lnTo>
                  <a:cubicBezTo>
                    <a:pt x="55880" y="1347228"/>
                    <a:pt x="0" y="1291348"/>
                    <a:pt x="0" y="1222768"/>
                  </a:cubicBezTo>
                  <a:lnTo>
                    <a:pt x="0" y="124460"/>
                  </a:lnTo>
                  <a:cubicBezTo>
                    <a:pt x="0" y="55880"/>
                    <a:pt x="55880" y="0"/>
                    <a:pt x="124460" y="0"/>
                  </a:cubicBezTo>
                  <a:lnTo>
                    <a:pt x="1569247" y="0"/>
                  </a:lnTo>
                  <a:cubicBezTo>
                    <a:pt x="1637827" y="0"/>
                    <a:pt x="1693707" y="55880"/>
                    <a:pt x="1693707" y="124460"/>
                  </a:cubicBezTo>
                  <a:lnTo>
                    <a:pt x="1693707" y="1222768"/>
                  </a:lnTo>
                  <a:cubicBezTo>
                    <a:pt x="1693707" y="1291348"/>
                    <a:pt x="1637827" y="1347228"/>
                    <a:pt x="1569247" y="1347228"/>
                  </a:cubicBezTo>
                  <a:close/>
                </a:path>
              </a:pathLst>
            </a:custGeom>
            <a:solidFill>
              <a:srgbClr val="F6F4E7"/>
            </a:solidFill>
          </p:spPr>
        </p:sp>
      </p:grpSp>
      <p:grpSp>
        <p:nvGrpSpPr>
          <p:cNvPr name="Group 33" id="33"/>
          <p:cNvGrpSpPr/>
          <p:nvPr/>
        </p:nvGrpSpPr>
        <p:grpSpPr>
          <a:xfrm rot="0">
            <a:off x="9197787" y="7181789"/>
            <a:ext cx="2085028" cy="2085028"/>
            <a:chOff x="0" y="0"/>
            <a:chExt cx="6350000" cy="6350000"/>
          </a:xfrm>
        </p:grpSpPr>
        <p:sp>
          <p:nvSpPr>
            <p:cNvPr name="Freeform 34" id="34"/>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64E70"/>
            </a:solidFill>
          </p:spPr>
        </p:sp>
      </p:grpSp>
      <p:grpSp>
        <p:nvGrpSpPr>
          <p:cNvPr name="Group 35" id="35"/>
          <p:cNvGrpSpPr/>
          <p:nvPr/>
        </p:nvGrpSpPr>
        <p:grpSpPr>
          <a:xfrm rot="0">
            <a:off x="11794435" y="7162346"/>
            <a:ext cx="2097347" cy="2097347"/>
            <a:chOff x="0" y="0"/>
            <a:chExt cx="6350000" cy="6350000"/>
          </a:xfrm>
        </p:grpSpPr>
        <p:sp>
          <p:nvSpPr>
            <p:cNvPr name="Freeform 36" id="36"/>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5ACAC"/>
            </a:solidFill>
          </p:spPr>
        </p:sp>
      </p:grpSp>
      <p:grpSp>
        <p:nvGrpSpPr>
          <p:cNvPr name="Group 37" id="37"/>
          <p:cNvGrpSpPr/>
          <p:nvPr/>
        </p:nvGrpSpPr>
        <p:grpSpPr>
          <a:xfrm rot="0">
            <a:off x="14163223" y="8530594"/>
            <a:ext cx="2375526" cy="1889568"/>
            <a:chOff x="0" y="0"/>
            <a:chExt cx="1693707" cy="1347228"/>
          </a:xfrm>
        </p:grpSpPr>
        <p:sp>
          <p:nvSpPr>
            <p:cNvPr name="Freeform 38" id="38"/>
            <p:cNvSpPr/>
            <p:nvPr/>
          </p:nvSpPr>
          <p:spPr>
            <a:xfrm flipH="false" flipV="false" rot="0">
              <a:off x="0" y="0"/>
              <a:ext cx="1693707" cy="1347228"/>
            </a:xfrm>
            <a:custGeom>
              <a:avLst/>
              <a:gdLst/>
              <a:ahLst/>
              <a:cxnLst/>
              <a:rect r="r" b="b" t="t" l="l"/>
              <a:pathLst>
                <a:path h="1347228" w="1693707">
                  <a:moveTo>
                    <a:pt x="1569247" y="1347228"/>
                  </a:moveTo>
                  <a:lnTo>
                    <a:pt x="124460" y="1347228"/>
                  </a:lnTo>
                  <a:cubicBezTo>
                    <a:pt x="55880" y="1347228"/>
                    <a:pt x="0" y="1291348"/>
                    <a:pt x="0" y="1222768"/>
                  </a:cubicBezTo>
                  <a:lnTo>
                    <a:pt x="0" y="124460"/>
                  </a:lnTo>
                  <a:cubicBezTo>
                    <a:pt x="0" y="55880"/>
                    <a:pt x="55880" y="0"/>
                    <a:pt x="124460" y="0"/>
                  </a:cubicBezTo>
                  <a:lnTo>
                    <a:pt x="1569247" y="0"/>
                  </a:lnTo>
                  <a:cubicBezTo>
                    <a:pt x="1637827" y="0"/>
                    <a:pt x="1693707" y="55880"/>
                    <a:pt x="1693707" y="124460"/>
                  </a:cubicBezTo>
                  <a:lnTo>
                    <a:pt x="1693707" y="1222768"/>
                  </a:lnTo>
                  <a:cubicBezTo>
                    <a:pt x="1693707" y="1291348"/>
                    <a:pt x="1637827" y="1347228"/>
                    <a:pt x="1569247" y="1347228"/>
                  </a:cubicBezTo>
                  <a:close/>
                </a:path>
              </a:pathLst>
            </a:custGeom>
            <a:solidFill>
              <a:srgbClr val="F6F4E7"/>
            </a:solidFill>
          </p:spPr>
        </p:sp>
      </p:grpSp>
      <p:grpSp>
        <p:nvGrpSpPr>
          <p:cNvPr name="Group 39" id="39"/>
          <p:cNvGrpSpPr/>
          <p:nvPr/>
        </p:nvGrpSpPr>
        <p:grpSpPr>
          <a:xfrm rot="0">
            <a:off x="14318012" y="7159414"/>
            <a:ext cx="2065948" cy="2065948"/>
            <a:chOff x="0" y="0"/>
            <a:chExt cx="6350000" cy="6350000"/>
          </a:xfrm>
        </p:grpSpPr>
        <p:sp>
          <p:nvSpPr>
            <p:cNvPr name="Freeform 40" id="40"/>
            <p:cNvSpPr/>
            <p:nvPr/>
          </p:nvSpPr>
          <p:spPr>
            <a:xfrm flipH="false" flipV="false" rot="0">
              <a:off x="0" y="0"/>
              <a:ext cx="6350000" cy="6350000"/>
            </a:xfrm>
            <a:custGeom>
              <a:avLst/>
              <a:gdLst/>
              <a:ahLst/>
              <a:cxnLst/>
              <a:rect r="r" b="b" t="t" l="l"/>
              <a:pathLst>
                <a:path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64E70"/>
            </a:solidFill>
          </p:spPr>
        </p:sp>
      </p:grpSp>
      <p:sp>
        <p:nvSpPr>
          <p:cNvPr name="Freeform 41" id="41"/>
          <p:cNvSpPr/>
          <p:nvPr/>
        </p:nvSpPr>
        <p:spPr>
          <a:xfrm flipH="false" flipV="false" rot="0">
            <a:off x="10920989" y="2502710"/>
            <a:ext cx="1432608" cy="1945517"/>
          </a:xfrm>
          <a:custGeom>
            <a:avLst/>
            <a:gdLst/>
            <a:ahLst/>
            <a:cxnLst/>
            <a:rect r="r" b="b" t="t" l="l"/>
            <a:pathLst>
              <a:path h="1945517" w="1432608">
                <a:moveTo>
                  <a:pt x="0" y="0"/>
                </a:moveTo>
                <a:lnTo>
                  <a:pt x="1432608" y="0"/>
                </a:lnTo>
                <a:lnTo>
                  <a:pt x="1432608" y="1945517"/>
                </a:lnTo>
                <a:lnTo>
                  <a:pt x="0" y="194551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42" id="42"/>
          <p:cNvSpPr/>
          <p:nvPr/>
        </p:nvSpPr>
        <p:spPr>
          <a:xfrm flipH="false" flipV="false" rot="0">
            <a:off x="12189685" y="6523635"/>
            <a:ext cx="1306846" cy="2356607"/>
          </a:xfrm>
          <a:custGeom>
            <a:avLst/>
            <a:gdLst/>
            <a:ahLst/>
            <a:cxnLst/>
            <a:rect r="r" b="b" t="t" l="l"/>
            <a:pathLst>
              <a:path h="2356607" w="1306846">
                <a:moveTo>
                  <a:pt x="0" y="0"/>
                </a:moveTo>
                <a:lnTo>
                  <a:pt x="1306846" y="0"/>
                </a:lnTo>
                <a:lnTo>
                  <a:pt x="1306846" y="2356607"/>
                </a:lnTo>
                <a:lnTo>
                  <a:pt x="0" y="235660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43" id="43"/>
          <p:cNvSpPr/>
          <p:nvPr/>
        </p:nvSpPr>
        <p:spPr>
          <a:xfrm flipH="false" flipV="false" rot="0">
            <a:off x="14572798" y="6680695"/>
            <a:ext cx="1456999" cy="1973768"/>
          </a:xfrm>
          <a:custGeom>
            <a:avLst/>
            <a:gdLst/>
            <a:ahLst/>
            <a:cxnLst/>
            <a:rect r="r" b="b" t="t" l="l"/>
            <a:pathLst>
              <a:path h="1973768" w="1456999">
                <a:moveTo>
                  <a:pt x="0" y="0"/>
                </a:moveTo>
                <a:lnTo>
                  <a:pt x="1456999" y="0"/>
                </a:lnTo>
                <a:lnTo>
                  <a:pt x="1456999" y="1973768"/>
                </a:lnTo>
                <a:lnTo>
                  <a:pt x="0" y="1973768"/>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44" id="44"/>
          <p:cNvSpPr/>
          <p:nvPr/>
        </p:nvSpPr>
        <p:spPr>
          <a:xfrm flipH="false" flipV="false" rot="0">
            <a:off x="15889866" y="2360220"/>
            <a:ext cx="1440695" cy="2460814"/>
          </a:xfrm>
          <a:custGeom>
            <a:avLst/>
            <a:gdLst/>
            <a:ahLst/>
            <a:cxnLst/>
            <a:rect r="r" b="b" t="t" l="l"/>
            <a:pathLst>
              <a:path h="2460814" w="1440695">
                <a:moveTo>
                  <a:pt x="0" y="0"/>
                </a:moveTo>
                <a:lnTo>
                  <a:pt x="1440695" y="0"/>
                </a:lnTo>
                <a:lnTo>
                  <a:pt x="1440695" y="2460814"/>
                </a:lnTo>
                <a:lnTo>
                  <a:pt x="0" y="2460814"/>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45" id="45"/>
          <p:cNvSpPr/>
          <p:nvPr/>
        </p:nvSpPr>
        <p:spPr>
          <a:xfrm flipH="false" flipV="false" rot="0">
            <a:off x="9563980" y="6539281"/>
            <a:ext cx="1702756" cy="2268944"/>
          </a:xfrm>
          <a:custGeom>
            <a:avLst/>
            <a:gdLst/>
            <a:ahLst/>
            <a:cxnLst/>
            <a:rect r="r" b="b" t="t" l="l"/>
            <a:pathLst>
              <a:path h="2268944" w="1702756">
                <a:moveTo>
                  <a:pt x="0" y="0"/>
                </a:moveTo>
                <a:lnTo>
                  <a:pt x="1702756" y="0"/>
                </a:lnTo>
                <a:lnTo>
                  <a:pt x="1702756" y="2268944"/>
                </a:lnTo>
                <a:lnTo>
                  <a:pt x="0" y="2268944"/>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Freeform 46" id="46"/>
          <p:cNvSpPr/>
          <p:nvPr/>
        </p:nvSpPr>
        <p:spPr>
          <a:xfrm flipH="false" flipV="false" rot="0">
            <a:off x="8079491" y="2547305"/>
            <a:ext cx="1695443" cy="2328802"/>
          </a:xfrm>
          <a:custGeom>
            <a:avLst/>
            <a:gdLst/>
            <a:ahLst/>
            <a:cxnLst/>
            <a:rect r="r" b="b" t="t" l="l"/>
            <a:pathLst>
              <a:path h="2328802" w="1695443">
                <a:moveTo>
                  <a:pt x="0" y="0"/>
                </a:moveTo>
                <a:lnTo>
                  <a:pt x="1695442" y="0"/>
                </a:lnTo>
                <a:lnTo>
                  <a:pt x="1695442" y="2328802"/>
                </a:lnTo>
                <a:lnTo>
                  <a:pt x="0" y="2328802"/>
                </a:lnTo>
                <a:lnTo>
                  <a:pt x="0" y="0"/>
                </a:lnTo>
                <a:close/>
              </a:path>
            </a:pathLst>
          </a:custGeom>
          <a:blipFill>
            <a:blip r:embed="rId17"/>
            <a:stretch>
              <a:fillRect l="0" t="-20335" r="0" b="0"/>
            </a:stretch>
          </a:blipFill>
        </p:spPr>
      </p:sp>
      <p:sp>
        <p:nvSpPr>
          <p:cNvPr name="Freeform 47" id="47"/>
          <p:cNvSpPr/>
          <p:nvPr/>
        </p:nvSpPr>
        <p:spPr>
          <a:xfrm flipH="false" flipV="false" rot="0">
            <a:off x="13380803" y="2463291"/>
            <a:ext cx="1123950" cy="2523152"/>
          </a:xfrm>
          <a:custGeom>
            <a:avLst/>
            <a:gdLst/>
            <a:ahLst/>
            <a:cxnLst/>
            <a:rect r="r" b="b" t="t" l="l"/>
            <a:pathLst>
              <a:path h="2523152" w="1123950">
                <a:moveTo>
                  <a:pt x="0" y="0"/>
                </a:moveTo>
                <a:lnTo>
                  <a:pt x="1123949" y="0"/>
                </a:lnTo>
                <a:lnTo>
                  <a:pt x="1123949" y="2523152"/>
                </a:lnTo>
                <a:lnTo>
                  <a:pt x="0" y="2523152"/>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48" id="48"/>
          <p:cNvSpPr/>
          <p:nvPr/>
        </p:nvSpPr>
        <p:spPr>
          <a:xfrm flipH="false" flipV="false" rot="764840">
            <a:off x="4511410" y="5740557"/>
            <a:ext cx="2763619" cy="4135038"/>
          </a:xfrm>
          <a:custGeom>
            <a:avLst/>
            <a:gdLst/>
            <a:ahLst/>
            <a:cxnLst/>
            <a:rect r="r" b="b" t="t" l="l"/>
            <a:pathLst>
              <a:path h="4135038" w="2763619">
                <a:moveTo>
                  <a:pt x="0" y="0"/>
                </a:moveTo>
                <a:lnTo>
                  <a:pt x="2763619" y="0"/>
                </a:lnTo>
                <a:lnTo>
                  <a:pt x="2763619" y="4135038"/>
                </a:lnTo>
                <a:lnTo>
                  <a:pt x="0" y="4135038"/>
                </a:lnTo>
                <a:lnTo>
                  <a:pt x="0" y="0"/>
                </a:lnTo>
                <a:close/>
              </a:path>
            </a:pathLst>
          </a:custGeom>
          <a:blipFill>
            <a:blip r:embed="rId20"/>
            <a:stretch>
              <a:fillRect l="-29816" t="0" r="-29816" b="0"/>
            </a:stretch>
          </a:blipFill>
        </p:spPr>
      </p:sp>
      <p:sp>
        <p:nvSpPr>
          <p:cNvPr name="Freeform 49" id="49"/>
          <p:cNvSpPr/>
          <p:nvPr/>
        </p:nvSpPr>
        <p:spPr>
          <a:xfrm flipH="false" flipV="false" rot="-500424">
            <a:off x="104551" y="284406"/>
            <a:ext cx="5955226" cy="3967669"/>
          </a:xfrm>
          <a:custGeom>
            <a:avLst/>
            <a:gdLst/>
            <a:ahLst/>
            <a:cxnLst/>
            <a:rect r="r" b="b" t="t" l="l"/>
            <a:pathLst>
              <a:path h="3967669" w="5955226">
                <a:moveTo>
                  <a:pt x="0" y="0"/>
                </a:moveTo>
                <a:lnTo>
                  <a:pt x="5955226" y="0"/>
                </a:lnTo>
                <a:lnTo>
                  <a:pt x="5955226" y="3967669"/>
                </a:lnTo>
                <a:lnTo>
                  <a:pt x="0" y="3967669"/>
                </a:lnTo>
                <a:lnTo>
                  <a:pt x="0" y="0"/>
                </a:lnTo>
                <a:close/>
              </a:path>
            </a:pathLst>
          </a:custGeom>
          <a:blipFill>
            <a:blip r:embed="rId21"/>
            <a:stretch>
              <a:fillRect l="0" t="0" r="0" b="0"/>
            </a:stretch>
          </a:blipFill>
        </p:spPr>
      </p:sp>
      <p:sp>
        <p:nvSpPr>
          <p:cNvPr name="Freeform 50" id="50"/>
          <p:cNvSpPr/>
          <p:nvPr/>
        </p:nvSpPr>
        <p:spPr>
          <a:xfrm flipH="false" flipV="false" rot="-4993356">
            <a:off x="-5910547" y="1516755"/>
            <a:ext cx="6326505" cy="8229600"/>
          </a:xfrm>
          <a:custGeom>
            <a:avLst/>
            <a:gdLst/>
            <a:ahLst/>
            <a:cxnLst/>
            <a:rect r="r" b="b" t="t" l="l"/>
            <a:pathLst>
              <a:path h="8229600" w="6326505">
                <a:moveTo>
                  <a:pt x="0" y="0"/>
                </a:moveTo>
                <a:lnTo>
                  <a:pt x="6326505" y="0"/>
                </a:lnTo>
                <a:lnTo>
                  <a:pt x="6326505" y="8229600"/>
                </a:lnTo>
                <a:lnTo>
                  <a:pt x="0" y="8229600"/>
                </a:lnTo>
                <a:lnTo>
                  <a:pt x="0" y="0"/>
                </a:lnTo>
                <a:close/>
              </a:path>
            </a:pathLst>
          </a:custGeom>
          <a:blipFill>
            <a:blip r:embed="rId3"/>
            <a:stretch>
              <a:fillRect l="0" t="0" r="0" b="0"/>
            </a:stretch>
          </a:blipFill>
        </p:spPr>
      </p:sp>
      <p:sp>
        <p:nvSpPr>
          <p:cNvPr name="TextBox 51" id="51"/>
          <p:cNvSpPr txBox="true"/>
          <p:nvPr/>
        </p:nvSpPr>
        <p:spPr>
          <a:xfrm rot="0">
            <a:off x="7818915" y="5494324"/>
            <a:ext cx="2153983" cy="459740"/>
          </a:xfrm>
          <a:prstGeom prst="rect">
            <a:avLst/>
          </a:prstGeom>
        </p:spPr>
        <p:txBody>
          <a:bodyPr anchor="t" rtlCol="false" tIns="0" lIns="0" bIns="0" rIns="0">
            <a:spAutoFit/>
          </a:bodyPr>
          <a:lstStyle/>
          <a:p>
            <a:pPr algn="ctr">
              <a:lnSpc>
                <a:spcPts val="3640"/>
              </a:lnSpc>
            </a:pPr>
            <a:r>
              <a:rPr lang="en-US" b="true" sz="2800">
                <a:solidFill>
                  <a:srgbClr val="FF0000"/>
                </a:solidFill>
                <a:latin typeface="Garet Bold"/>
                <a:ea typeface="Garet Bold"/>
                <a:cs typeface="Garet Bold"/>
                <a:sym typeface="Garet Bold"/>
              </a:rPr>
              <a:t>UMAIR</a:t>
            </a:r>
          </a:p>
        </p:txBody>
      </p:sp>
      <p:sp>
        <p:nvSpPr>
          <p:cNvPr name="TextBox 52" id="52"/>
          <p:cNvSpPr txBox="true"/>
          <p:nvPr/>
        </p:nvSpPr>
        <p:spPr>
          <a:xfrm rot="0">
            <a:off x="10415358" y="5489256"/>
            <a:ext cx="2166709" cy="459740"/>
          </a:xfrm>
          <a:prstGeom prst="rect">
            <a:avLst/>
          </a:prstGeom>
        </p:spPr>
        <p:txBody>
          <a:bodyPr anchor="t" rtlCol="false" tIns="0" lIns="0" bIns="0" rIns="0">
            <a:spAutoFit/>
          </a:bodyPr>
          <a:lstStyle/>
          <a:p>
            <a:pPr algn="ctr">
              <a:lnSpc>
                <a:spcPts val="3640"/>
              </a:lnSpc>
            </a:pPr>
            <a:r>
              <a:rPr lang="en-US" b="true" sz="2800">
                <a:solidFill>
                  <a:srgbClr val="FF0000"/>
                </a:solidFill>
                <a:latin typeface="Garet Bold"/>
                <a:ea typeface="Garet Bold"/>
                <a:cs typeface="Garet Bold"/>
                <a:sym typeface="Garet Bold"/>
              </a:rPr>
              <a:t>ZOHA</a:t>
            </a:r>
          </a:p>
        </p:txBody>
      </p:sp>
      <p:sp>
        <p:nvSpPr>
          <p:cNvPr name="TextBox 53" id="53"/>
          <p:cNvSpPr txBox="true"/>
          <p:nvPr/>
        </p:nvSpPr>
        <p:spPr>
          <a:xfrm rot="0">
            <a:off x="12939455" y="5449684"/>
            <a:ext cx="2134271" cy="459740"/>
          </a:xfrm>
          <a:prstGeom prst="rect">
            <a:avLst/>
          </a:prstGeom>
        </p:spPr>
        <p:txBody>
          <a:bodyPr anchor="t" rtlCol="false" tIns="0" lIns="0" bIns="0" rIns="0">
            <a:spAutoFit/>
          </a:bodyPr>
          <a:lstStyle/>
          <a:p>
            <a:pPr algn="ctr">
              <a:lnSpc>
                <a:spcPts val="3640"/>
              </a:lnSpc>
            </a:pPr>
            <a:r>
              <a:rPr lang="en-US" b="true" sz="2800">
                <a:solidFill>
                  <a:srgbClr val="FF0000"/>
                </a:solidFill>
                <a:latin typeface="Garet Bold"/>
                <a:ea typeface="Garet Bold"/>
                <a:cs typeface="Garet Bold"/>
                <a:sym typeface="Garet Bold"/>
              </a:rPr>
              <a:t>NAUMAN</a:t>
            </a:r>
          </a:p>
        </p:txBody>
      </p:sp>
      <p:sp>
        <p:nvSpPr>
          <p:cNvPr name="TextBox 54" id="54"/>
          <p:cNvSpPr txBox="true"/>
          <p:nvPr/>
        </p:nvSpPr>
        <p:spPr>
          <a:xfrm rot="0">
            <a:off x="15489715" y="5449684"/>
            <a:ext cx="2134271" cy="459740"/>
          </a:xfrm>
          <a:prstGeom prst="rect">
            <a:avLst/>
          </a:prstGeom>
        </p:spPr>
        <p:txBody>
          <a:bodyPr anchor="t" rtlCol="false" tIns="0" lIns="0" bIns="0" rIns="0">
            <a:spAutoFit/>
          </a:bodyPr>
          <a:lstStyle/>
          <a:p>
            <a:pPr algn="ctr">
              <a:lnSpc>
                <a:spcPts val="3640"/>
              </a:lnSpc>
            </a:pPr>
            <a:r>
              <a:rPr lang="en-US" b="true" sz="2800">
                <a:solidFill>
                  <a:srgbClr val="FF0000"/>
                </a:solidFill>
                <a:latin typeface="Garet Bold"/>
                <a:ea typeface="Garet Bold"/>
                <a:cs typeface="Garet Bold"/>
                <a:sym typeface="Garet Bold"/>
              </a:rPr>
              <a:t>HINA</a:t>
            </a:r>
          </a:p>
        </p:txBody>
      </p:sp>
      <p:sp>
        <p:nvSpPr>
          <p:cNvPr name="TextBox 55" id="55"/>
          <p:cNvSpPr txBox="true"/>
          <p:nvPr/>
        </p:nvSpPr>
        <p:spPr>
          <a:xfrm rot="0">
            <a:off x="9163310" y="9437278"/>
            <a:ext cx="2153983" cy="459740"/>
          </a:xfrm>
          <a:prstGeom prst="rect">
            <a:avLst/>
          </a:prstGeom>
        </p:spPr>
        <p:txBody>
          <a:bodyPr anchor="t" rtlCol="false" tIns="0" lIns="0" bIns="0" rIns="0">
            <a:spAutoFit/>
          </a:bodyPr>
          <a:lstStyle/>
          <a:p>
            <a:pPr algn="ctr">
              <a:lnSpc>
                <a:spcPts val="3640"/>
              </a:lnSpc>
            </a:pPr>
            <a:r>
              <a:rPr lang="en-US" b="true" sz="2800">
                <a:solidFill>
                  <a:srgbClr val="FF0000"/>
                </a:solidFill>
                <a:latin typeface="Garet Bold"/>
                <a:ea typeface="Garet Bold"/>
                <a:cs typeface="Garet Bold"/>
                <a:sym typeface="Garet Bold"/>
              </a:rPr>
              <a:t>SHAHZAD</a:t>
            </a:r>
          </a:p>
        </p:txBody>
      </p:sp>
      <p:sp>
        <p:nvSpPr>
          <p:cNvPr name="TextBox 56" id="56"/>
          <p:cNvSpPr txBox="true"/>
          <p:nvPr/>
        </p:nvSpPr>
        <p:spPr>
          <a:xfrm rot="0">
            <a:off x="11766117" y="9461489"/>
            <a:ext cx="2153983" cy="459740"/>
          </a:xfrm>
          <a:prstGeom prst="rect">
            <a:avLst/>
          </a:prstGeom>
        </p:spPr>
        <p:txBody>
          <a:bodyPr anchor="t" rtlCol="false" tIns="0" lIns="0" bIns="0" rIns="0">
            <a:spAutoFit/>
          </a:bodyPr>
          <a:lstStyle/>
          <a:p>
            <a:pPr algn="ctr">
              <a:lnSpc>
                <a:spcPts val="3640"/>
              </a:lnSpc>
            </a:pPr>
            <a:r>
              <a:rPr lang="en-US" b="true" sz="2800">
                <a:solidFill>
                  <a:srgbClr val="FF0000"/>
                </a:solidFill>
                <a:latin typeface="Garet Bold"/>
                <a:ea typeface="Garet Bold"/>
                <a:cs typeface="Garet Bold"/>
                <a:sym typeface="Garet Bold"/>
              </a:rPr>
              <a:t>MARYAM</a:t>
            </a:r>
          </a:p>
        </p:txBody>
      </p:sp>
      <p:sp>
        <p:nvSpPr>
          <p:cNvPr name="TextBox 57" id="57"/>
          <p:cNvSpPr txBox="true"/>
          <p:nvPr/>
        </p:nvSpPr>
        <p:spPr>
          <a:xfrm rot="0">
            <a:off x="14347646" y="9475409"/>
            <a:ext cx="2153983" cy="459740"/>
          </a:xfrm>
          <a:prstGeom prst="rect">
            <a:avLst/>
          </a:prstGeom>
        </p:spPr>
        <p:txBody>
          <a:bodyPr anchor="t" rtlCol="false" tIns="0" lIns="0" bIns="0" rIns="0">
            <a:spAutoFit/>
          </a:bodyPr>
          <a:lstStyle/>
          <a:p>
            <a:pPr algn="ctr">
              <a:lnSpc>
                <a:spcPts val="3640"/>
              </a:lnSpc>
            </a:pPr>
            <a:r>
              <a:rPr lang="en-US" b="true" sz="2800">
                <a:solidFill>
                  <a:srgbClr val="FF0000"/>
                </a:solidFill>
                <a:latin typeface="Garet Bold"/>
                <a:ea typeface="Garet Bold"/>
                <a:cs typeface="Garet Bold"/>
                <a:sym typeface="Garet Bold"/>
              </a:rPr>
              <a:t>TAYYAB</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EFEAE6"/>
        </a:solidFill>
      </p:bgPr>
    </p:bg>
    <p:spTree>
      <p:nvGrpSpPr>
        <p:cNvPr id="1" name=""/>
        <p:cNvGrpSpPr/>
        <p:nvPr/>
      </p:nvGrpSpPr>
      <p:grpSpPr>
        <a:xfrm>
          <a:off x="0" y="0"/>
          <a:ext cx="0" cy="0"/>
          <a:chOff x="0" y="0"/>
          <a:chExt cx="0" cy="0"/>
        </a:xfrm>
      </p:grpSpPr>
      <p:sp>
        <p:nvSpPr>
          <p:cNvPr name="Freeform 2" id="2"/>
          <p:cNvSpPr/>
          <p:nvPr/>
        </p:nvSpPr>
        <p:spPr>
          <a:xfrm flipH="false" flipV="false" rot="0">
            <a:off x="-10623719" y="7395438"/>
            <a:ext cx="16230600" cy="8095012"/>
          </a:xfrm>
          <a:custGeom>
            <a:avLst/>
            <a:gdLst/>
            <a:ahLst/>
            <a:cxnLst/>
            <a:rect r="r" b="b" t="t" l="l"/>
            <a:pathLst>
              <a:path h="8095012" w="16230600">
                <a:moveTo>
                  <a:pt x="0" y="0"/>
                </a:moveTo>
                <a:lnTo>
                  <a:pt x="16230600" y="0"/>
                </a:lnTo>
                <a:lnTo>
                  <a:pt x="16230600" y="8095012"/>
                </a:lnTo>
                <a:lnTo>
                  <a:pt x="0" y="8095012"/>
                </a:lnTo>
                <a:lnTo>
                  <a:pt x="0" y="0"/>
                </a:lnTo>
                <a:close/>
              </a:path>
            </a:pathLst>
          </a:custGeom>
          <a:blipFill>
            <a:blip r:embed="rId2"/>
            <a:stretch>
              <a:fillRect l="0" t="0" r="0" b="0"/>
            </a:stretch>
          </a:blipFill>
        </p:spPr>
      </p:sp>
      <p:sp>
        <p:nvSpPr>
          <p:cNvPr name="Freeform 3" id="3"/>
          <p:cNvSpPr/>
          <p:nvPr/>
        </p:nvSpPr>
        <p:spPr>
          <a:xfrm flipH="false" flipV="false" rot="-6330728">
            <a:off x="11569916" y="7713597"/>
            <a:ext cx="6882003" cy="8229600"/>
          </a:xfrm>
          <a:custGeom>
            <a:avLst/>
            <a:gdLst/>
            <a:ahLst/>
            <a:cxnLst/>
            <a:rect r="r" b="b" t="t" l="l"/>
            <a:pathLst>
              <a:path h="8229600" w="6882003">
                <a:moveTo>
                  <a:pt x="0" y="0"/>
                </a:moveTo>
                <a:lnTo>
                  <a:pt x="6882003" y="0"/>
                </a:lnTo>
                <a:lnTo>
                  <a:pt x="6882003" y="8229600"/>
                </a:lnTo>
                <a:lnTo>
                  <a:pt x="0" y="8229600"/>
                </a:lnTo>
                <a:lnTo>
                  <a:pt x="0" y="0"/>
                </a:lnTo>
                <a:close/>
              </a:path>
            </a:pathLst>
          </a:custGeom>
          <a:blipFill>
            <a:blip r:embed="rId3"/>
            <a:stretch>
              <a:fillRect l="0" t="0" r="0" b="0"/>
            </a:stretch>
          </a:blipFill>
        </p:spPr>
      </p:sp>
      <p:sp>
        <p:nvSpPr>
          <p:cNvPr name="Freeform 4" id="4"/>
          <p:cNvSpPr/>
          <p:nvPr/>
        </p:nvSpPr>
        <p:spPr>
          <a:xfrm flipH="false" flipV="false" rot="-535885">
            <a:off x="-4271789" y="2390488"/>
            <a:ext cx="6882003" cy="8229600"/>
          </a:xfrm>
          <a:custGeom>
            <a:avLst/>
            <a:gdLst/>
            <a:ahLst/>
            <a:cxnLst/>
            <a:rect r="r" b="b" t="t" l="l"/>
            <a:pathLst>
              <a:path h="8229600" w="6882003">
                <a:moveTo>
                  <a:pt x="0" y="0"/>
                </a:moveTo>
                <a:lnTo>
                  <a:pt x="6882003" y="0"/>
                </a:lnTo>
                <a:lnTo>
                  <a:pt x="6882003" y="8229600"/>
                </a:lnTo>
                <a:lnTo>
                  <a:pt x="0" y="8229600"/>
                </a:lnTo>
                <a:lnTo>
                  <a:pt x="0" y="0"/>
                </a:lnTo>
                <a:close/>
              </a:path>
            </a:pathLst>
          </a:custGeom>
          <a:blipFill>
            <a:blip r:embed="rId3"/>
            <a:stretch>
              <a:fillRect l="0" t="0" r="0" b="0"/>
            </a:stretch>
          </a:blipFill>
        </p:spPr>
      </p:sp>
      <p:sp>
        <p:nvSpPr>
          <p:cNvPr name="Freeform 5" id="5"/>
          <p:cNvSpPr/>
          <p:nvPr/>
        </p:nvSpPr>
        <p:spPr>
          <a:xfrm flipH="false" flipV="false" rot="0">
            <a:off x="-224381" y="9258300"/>
            <a:ext cx="18736762" cy="5140194"/>
          </a:xfrm>
          <a:custGeom>
            <a:avLst/>
            <a:gdLst/>
            <a:ahLst/>
            <a:cxnLst/>
            <a:rect r="r" b="b" t="t" l="l"/>
            <a:pathLst>
              <a:path h="5140194" w="18736762">
                <a:moveTo>
                  <a:pt x="0" y="0"/>
                </a:moveTo>
                <a:lnTo>
                  <a:pt x="18736762" y="0"/>
                </a:lnTo>
                <a:lnTo>
                  <a:pt x="18736762" y="5140194"/>
                </a:lnTo>
                <a:lnTo>
                  <a:pt x="0" y="5140194"/>
                </a:lnTo>
                <a:lnTo>
                  <a:pt x="0" y="0"/>
                </a:lnTo>
                <a:close/>
              </a:path>
            </a:pathLst>
          </a:custGeom>
          <a:blipFill>
            <a:blip r:embed="rId4"/>
            <a:stretch>
              <a:fillRect l="0" t="-142857" r="0" b="0"/>
            </a:stretch>
          </a:blipFill>
        </p:spPr>
      </p:sp>
      <p:sp>
        <p:nvSpPr>
          <p:cNvPr name="TextBox 6" id="6"/>
          <p:cNvSpPr txBox="true"/>
          <p:nvPr/>
        </p:nvSpPr>
        <p:spPr>
          <a:xfrm rot="0">
            <a:off x="3326611" y="5635396"/>
            <a:ext cx="9842195" cy="3957955"/>
          </a:xfrm>
          <a:prstGeom prst="rect">
            <a:avLst/>
          </a:prstGeom>
        </p:spPr>
        <p:txBody>
          <a:bodyPr anchor="t" rtlCol="false" tIns="0" lIns="0" bIns="0" rIns="0">
            <a:spAutoFit/>
          </a:bodyPr>
          <a:lstStyle/>
          <a:p>
            <a:pPr algn="ctr" marL="0" indent="0" lvl="0">
              <a:lnSpc>
                <a:spcPts val="3919"/>
              </a:lnSpc>
              <a:spcBef>
                <a:spcPct val="0"/>
              </a:spcBef>
            </a:pPr>
          </a:p>
          <a:p>
            <a:pPr algn="ctr" marL="0" indent="0" lvl="0">
              <a:lnSpc>
                <a:spcPts val="3919"/>
              </a:lnSpc>
              <a:spcBef>
                <a:spcPct val="0"/>
              </a:spcBef>
            </a:pPr>
            <a:r>
              <a:rPr lang="en-US" b="true" sz="2799" strike="noStrike" u="none">
                <a:solidFill>
                  <a:srgbClr val="000000"/>
                </a:solidFill>
                <a:latin typeface="David Libre Bold"/>
                <a:ea typeface="David Libre Bold"/>
                <a:cs typeface="David Libre Bold"/>
                <a:sym typeface="David Libre Bold"/>
              </a:rPr>
              <a:t>Today, we step into the Theater of the Oppressed, where leaders are like actors—some unite, some divide, but all leave a mark. Through games, storytelling, and reflection, we’ll explore what makes a great leader and how you can shape a future worth believing in. So, are you ready to take center stage?</a:t>
            </a:r>
          </a:p>
          <a:p>
            <a:pPr algn="ctr" marL="0" indent="0" lvl="0">
              <a:lnSpc>
                <a:spcPts val="3919"/>
              </a:lnSpc>
              <a:spcBef>
                <a:spcPct val="0"/>
              </a:spcBef>
            </a:pPr>
          </a:p>
        </p:txBody>
      </p:sp>
      <p:sp>
        <p:nvSpPr>
          <p:cNvPr name="Freeform 7" id="7"/>
          <p:cNvSpPr/>
          <p:nvPr/>
        </p:nvSpPr>
        <p:spPr>
          <a:xfrm flipH="false" flipV="false" rot="-517051">
            <a:off x="-167036" y="-1742283"/>
            <a:ext cx="5032035" cy="6545737"/>
          </a:xfrm>
          <a:custGeom>
            <a:avLst/>
            <a:gdLst/>
            <a:ahLst/>
            <a:cxnLst/>
            <a:rect r="r" b="b" t="t" l="l"/>
            <a:pathLst>
              <a:path h="6545737" w="5032035">
                <a:moveTo>
                  <a:pt x="0" y="0"/>
                </a:moveTo>
                <a:lnTo>
                  <a:pt x="5032035" y="0"/>
                </a:lnTo>
                <a:lnTo>
                  <a:pt x="5032035" y="6545737"/>
                </a:lnTo>
                <a:lnTo>
                  <a:pt x="0" y="6545737"/>
                </a:lnTo>
                <a:lnTo>
                  <a:pt x="0" y="0"/>
                </a:lnTo>
                <a:close/>
              </a:path>
            </a:pathLst>
          </a:custGeom>
          <a:blipFill>
            <a:blip r:embed="rId5"/>
            <a:stretch>
              <a:fillRect l="0" t="0" r="0" b="0"/>
            </a:stretch>
          </a:blipFill>
        </p:spPr>
      </p:sp>
      <p:sp>
        <p:nvSpPr>
          <p:cNvPr name="Freeform 8" id="8"/>
          <p:cNvSpPr/>
          <p:nvPr/>
        </p:nvSpPr>
        <p:spPr>
          <a:xfrm flipH="false" flipV="false" rot="-517051">
            <a:off x="15364351" y="-1183712"/>
            <a:ext cx="5032035" cy="6545737"/>
          </a:xfrm>
          <a:custGeom>
            <a:avLst/>
            <a:gdLst/>
            <a:ahLst/>
            <a:cxnLst/>
            <a:rect r="r" b="b" t="t" l="l"/>
            <a:pathLst>
              <a:path h="6545737" w="5032035">
                <a:moveTo>
                  <a:pt x="0" y="0"/>
                </a:moveTo>
                <a:lnTo>
                  <a:pt x="5032035" y="0"/>
                </a:lnTo>
                <a:lnTo>
                  <a:pt x="5032035" y="6545737"/>
                </a:lnTo>
                <a:lnTo>
                  <a:pt x="0" y="6545737"/>
                </a:lnTo>
                <a:lnTo>
                  <a:pt x="0" y="0"/>
                </a:lnTo>
                <a:close/>
              </a:path>
            </a:pathLst>
          </a:custGeom>
          <a:blipFill>
            <a:blip r:embed="rId5"/>
            <a:stretch>
              <a:fillRect l="0" t="0" r="0" b="0"/>
            </a:stretch>
          </a:blipFill>
        </p:spPr>
      </p:sp>
      <p:sp>
        <p:nvSpPr>
          <p:cNvPr name="Freeform 9" id="9"/>
          <p:cNvSpPr/>
          <p:nvPr/>
        </p:nvSpPr>
        <p:spPr>
          <a:xfrm flipH="false" flipV="false" rot="0">
            <a:off x="16997622" y="5143500"/>
            <a:ext cx="1290378" cy="2932677"/>
          </a:xfrm>
          <a:custGeom>
            <a:avLst/>
            <a:gdLst/>
            <a:ahLst/>
            <a:cxnLst/>
            <a:rect r="r" b="b" t="t" l="l"/>
            <a:pathLst>
              <a:path h="2932677" w="1290378">
                <a:moveTo>
                  <a:pt x="0" y="0"/>
                </a:moveTo>
                <a:lnTo>
                  <a:pt x="1290378" y="0"/>
                </a:lnTo>
                <a:lnTo>
                  <a:pt x="1290378" y="2932677"/>
                </a:lnTo>
                <a:lnTo>
                  <a:pt x="0" y="2932677"/>
                </a:lnTo>
                <a:lnTo>
                  <a:pt x="0" y="0"/>
                </a:lnTo>
                <a:close/>
              </a:path>
            </a:pathLst>
          </a:custGeom>
          <a:blipFill>
            <a:blip r:embed="rId6"/>
            <a:stretch>
              <a:fillRect l="0" t="0" r="0" b="0"/>
            </a:stretch>
          </a:blipFill>
        </p:spPr>
      </p:sp>
      <p:sp>
        <p:nvSpPr>
          <p:cNvPr name="Freeform 10" id="10"/>
          <p:cNvSpPr/>
          <p:nvPr/>
        </p:nvSpPr>
        <p:spPr>
          <a:xfrm flipH="false" flipV="false" rot="340047">
            <a:off x="12947237" y="6873144"/>
            <a:ext cx="6321385" cy="4325158"/>
          </a:xfrm>
          <a:custGeom>
            <a:avLst/>
            <a:gdLst/>
            <a:ahLst/>
            <a:cxnLst/>
            <a:rect r="r" b="b" t="t" l="l"/>
            <a:pathLst>
              <a:path h="4325158" w="6321385">
                <a:moveTo>
                  <a:pt x="0" y="0"/>
                </a:moveTo>
                <a:lnTo>
                  <a:pt x="6321384" y="0"/>
                </a:lnTo>
                <a:lnTo>
                  <a:pt x="6321384" y="4325158"/>
                </a:lnTo>
                <a:lnTo>
                  <a:pt x="0" y="4325158"/>
                </a:lnTo>
                <a:lnTo>
                  <a:pt x="0" y="0"/>
                </a:lnTo>
                <a:close/>
              </a:path>
            </a:pathLst>
          </a:custGeom>
          <a:blipFill>
            <a:blip r:embed="rId7"/>
            <a:stretch>
              <a:fillRect l="0" t="0" r="0" b="0"/>
            </a:stretch>
          </a:blipFill>
        </p:spPr>
      </p:sp>
      <p:sp>
        <p:nvSpPr>
          <p:cNvPr name="Freeform 11" id="11"/>
          <p:cNvSpPr/>
          <p:nvPr/>
        </p:nvSpPr>
        <p:spPr>
          <a:xfrm flipH="false" flipV="false" rot="0">
            <a:off x="13778188" y="1894354"/>
            <a:ext cx="3481112" cy="6181823"/>
          </a:xfrm>
          <a:custGeom>
            <a:avLst/>
            <a:gdLst/>
            <a:ahLst/>
            <a:cxnLst/>
            <a:rect r="r" b="b" t="t" l="l"/>
            <a:pathLst>
              <a:path h="6181823" w="3481112">
                <a:moveTo>
                  <a:pt x="0" y="0"/>
                </a:moveTo>
                <a:lnTo>
                  <a:pt x="3481112" y="0"/>
                </a:lnTo>
                <a:lnTo>
                  <a:pt x="3481112" y="6181823"/>
                </a:lnTo>
                <a:lnTo>
                  <a:pt x="0" y="6181823"/>
                </a:lnTo>
                <a:lnTo>
                  <a:pt x="0" y="0"/>
                </a:lnTo>
                <a:close/>
              </a:path>
            </a:pathLst>
          </a:custGeom>
          <a:blipFill>
            <a:blip r:embed="rId8"/>
            <a:stretch>
              <a:fillRect l="0" t="0" r="0" b="0"/>
            </a:stretch>
          </a:blipFill>
        </p:spPr>
      </p:sp>
      <p:sp>
        <p:nvSpPr>
          <p:cNvPr name="Freeform 12" id="12"/>
          <p:cNvSpPr/>
          <p:nvPr/>
        </p:nvSpPr>
        <p:spPr>
          <a:xfrm flipH="false" flipV="false" rot="1354441">
            <a:off x="14620102" y="1566154"/>
            <a:ext cx="3838557" cy="1046007"/>
          </a:xfrm>
          <a:custGeom>
            <a:avLst/>
            <a:gdLst/>
            <a:ahLst/>
            <a:cxnLst/>
            <a:rect r="r" b="b" t="t" l="l"/>
            <a:pathLst>
              <a:path h="1046007" w="3838557">
                <a:moveTo>
                  <a:pt x="0" y="0"/>
                </a:moveTo>
                <a:lnTo>
                  <a:pt x="3838557" y="0"/>
                </a:lnTo>
                <a:lnTo>
                  <a:pt x="3838557" y="1046006"/>
                </a:lnTo>
                <a:lnTo>
                  <a:pt x="0" y="1046006"/>
                </a:lnTo>
                <a:lnTo>
                  <a:pt x="0" y="0"/>
                </a:lnTo>
                <a:close/>
              </a:path>
            </a:pathLst>
          </a:custGeom>
          <a:blipFill>
            <a:blip r:embed="rId9"/>
            <a:stretch>
              <a:fillRect l="0" t="0" r="0" b="0"/>
            </a:stretch>
          </a:blipFill>
        </p:spPr>
      </p:sp>
      <p:sp>
        <p:nvSpPr>
          <p:cNvPr name="Freeform 13" id="13"/>
          <p:cNvSpPr/>
          <p:nvPr/>
        </p:nvSpPr>
        <p:spPr>
          <a:xfrm flipH="false" flipV="false" rot="-535429">
            <a:off x="666520" y="-195890"/>
            <a:ext cx="4064209" cy="6052137"/>
          </a:xfrm>
          <a:custGeom>
            <a:avLst/>
            <a:gdLst/>
            <a:ahLst/>
            <a:cxnLst/>
            <a:rect r="r" b="b" t="t" l="l"/>
            <a:pathLst>
              <a:path h="6052137" w="4064209">
                <a:moveTo>
                  <a:pt x="0" y="0"/>
                </a:moveTo>
                <a:lnTo>
                  <a:pt x="4064208" y="0"/>
                </a:lnTo>
                <a:lnTo>
                  <a:pt x="4064208" y="6052137"/>
                </a:lnTo>
                <a:lnTo>
                  <a:pt x="0" y="6052137"/>
                </a:lnTo>
                <a:lnTo>
                  <a:pt x="0" y="0"/>
                </a:lnTo>
                <a:close/>
              </a:path>
            </a:pathLst>
          </a:custGeom>
          <a:blipFill>
            <a:blip r:embed="rId10"/>
            <a:stretch>
              <a:fillRect l="0" t="0" r="0" b="0"/>
            </a:stretch>
          </a:blipFill>
        </p:spPr>
      </p:sp>
      <p:sp>
        <p:nvSpPr>
          <p:cNvPr name="Freeform 14" id="14"/>
          <p:cNvSpPr/>
          <p:nvPr/>
        </p:nvSpPr>
        <p:spPr>
          <a:xfrm flipH="false" flipV="false" rot="0">
            <a:off x="-830787" y="4985265"/>
            <a:ext cx="5166006" cy="5459452"/>
          </a:xfrm>
          <a:custGeom>
            <a:avLst/>
            <a:gdLst/>
            <a:ahLst/>
            <a:cxnLst/>
            <a:rect r="r" b="b" t="t" l="l"/>
            <a:pathLst>
              <a:path h="5459452" w="5166006">
                <a:moveTo>
                  <a:pt x="0" y="0"/>
                </a:moveTo>
                <a:lnTo>
                  <a:pt x="5166006" y="0"/>
                </a:lnTo>
                <a:lnTo>
                  <a:pt x="5166006" y="5459452"/>
                </a:lnTo>
                <a:lnTo>
                  <a:pt x="0" y="5459452"/>
                </a:lnTo>
                <a:lnTo>
                  <a:pt x="0" y="0"/>
                </a:lnTo>
                <a:close/>
              </a:path>
            </a:pathLst>
          </a:custGeom>
          <a:blipFill>
            <a:blip r:embed="rId11"/>
            <a:stretch>
              <a:fillRect l="0" t="0" r="0" b="0"/>
            </a:stretch>
          </a:blipFill>
        </p:spPr>
      </p:sp>
      <p:sp>
        <p:nvSpPr>
          <p:cNvPr name="TextBox 15" id="15"/>
          <p:cNvSpPr txBox="true"/>
          <p:nvPr/>
        </p:nvSpPr>
        <p:spPr>
          <a:xfrm rot="0">
            <a:off x="3207323" y="337314"/>
            <a:ext cx="13478656" cy="1478021"/>
          </a:xfrm>
          <a:prstGeom prst="rect">
            <a:avLst/>
          </a:prstGeom>
        </p:spPr>
        <p:txBody>
          <a:bodyPr anchor="t" rtlCol="false" tIns="0" lIns="0" bIns="0" rIns="0">
            <a:spAutoFit/>
          </a:bodyPr>
          <a:lstStyle/>
          <a:p>
            <a:pPr algn="ctr" marL="0" indent="0" lvl="0">
              <a:lnSpc>
                <a:spcPts val="11276"/>
              </a:lnSpc>
              <a:spcBef>
                <a:spcPct val="0"/>
              </a:spcBef>
            </a:pPr>
            <a:r>
              <a:rPr lang="en-US" b="true" sz="10345">
                <a:solidFill>
                  <a:srgbClr val="020203"/>
                </a:solidFill>
                <a:latin typeface="Bebas Neue Bold"/>
                <a:ea typeface="Bebas Neue Bold"/>
                <a:cs typeface="Bebas Neue Bold"/>
                <a:sym typeface="Bebas Neue Bold"/>
              </a:rPr>
              <a:t>Who shapeS the future?</a:t>
            </a:r>
          </a:p>
        </p:txBody>
      </p:sp>
      <p:sp>
        <p:nvSpPr>
          <p:cNvPr name="TextBox 16" id="16"/>
          <p:cNvSpPr txBox="true"/>
          <p:nvPr/>
        </p:nvSpPr>
        <p:spPr>
          <a:xfrm rot="0">
            <a:off x="5421069" y="1947149"/>
            <a:ext cx="7267541" cy="3462655"/>
          </a:xfrm>
          <a:prstGeom prst="rect">
            <a:avLst/>
          </a:prstGeom>
        </p:spPr>
        <p:txBody>
          <a:bodyPr anchor="t" rtlCol="false" tIns="0" lIns="0" bIns="0" rIns="0">
            <a:spAutoFit/>
          </a:bodyPr>
          <a:lstStyle/>
          <a:p>
            <a:pPr algn="ctr" marL="0" indent="0" lvl="0">
              <a:lnSpc>
                <a:spcPts val="3919"/>
              </a:lnSpc>
              <a:spcBef>
                <a:spcPct val="0"/>
              </a:spcBef>
            </a:pPr>
            <a:r>
              <a:rPr lang="en-US" b="true" sz="2799">
                <a:solidFill>
                  <a:srgbClr val="000000"/>
                </a:solidFill>
                <a:latin typeface="David Libre Bold"/>
                <a:ea typeface="David Libre Bold"/>
                <a:cs typeface="David Libre Bold"/>
                <a:sym typeface="David Libre Bold"/>
              </a:rPr>
              <a:t>Lo</a:t>
            </a:r>
            <a:r>
              <a:rPr lang="en-US" b="true" sz="2799" strike="noStrike" u="none">
                <a:solidFill>
                  <a:srgbClr val="000000"/>
                </a:solidFill>
                <a:latin typeface="David Libre Bold"/>
                <a:ea typeface="David Libre Bold"/>
                <a:cs typeface="David Libre Bold"/>
                <a:sym typeface="David Libre Bold"/>
              </a:rPr>
              <a:t>ok around—it's you. You are the leaders of tomorrow. The decisions you make, the actions you take, and the values you stand for will define the world in the years to come. Leadership isn’t just about power or titles; it’s about standing up for what’s right, inspiring change, and lifting others with you.</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FEAE6"/>
        </a:solidFill>
      </p:bgPr>
    </p:bg>
    <p:spTree>
      <p:nvGrpSpPr>
        <p:cNvPr id="1" name=""/>
        <p:cNvGrpSpPr/>
        <p:nvPr/>
      </p:nvGrpSpPr>
      <p:grpSpPr>
        <a:xfrm>
          <a:off x="0" y="0"/>
          <a:ext cx="0" cy="0"/>
          <a:chOff x="0" y="0"/>
          <a:chExt cx="0" cy="0"/>
        </a:xfrm>
      </p:grpSpPr>
      <p:sp>
        <p:nvSpPr>
          <p:cNvPr name="Freeform 2" id="2"/>
          <p:cNvSpPr/>
          <p:nvPr/>
        </p:nvSpPr>
        <p:spPr>
          <a:xfrm flipH="false" flipV="false" rot="10530533">
            <a:off x="-5875863" y="-5156902"/>
            <a:ext cx="16230600" cy="8095012"/>
          </a:xfrm>
          <a:custGeom>
            <a:avLst/>
            <a:gdLst/>
            <a:ahLst/>
            <a:cxnLst/>
            <a:rect r="r" b="b" t="t" l="l"/>
            <a:pathLst>
              <a:path h="8095012" w="16230600">
                <a:moveTo>
                  <a:pt x="0" y="0"/>
                </a:moveTo>
                <a:lnTo>
                  <a:pt x="16230600" y="0"/>
                </a:lnTo>
                <a:lnTo>
                  <a:pt x="16230600" y="8095012"/>
                </a:lnTo>
                <a:lnTo>
                  <a:pt x="0" y="8095012"/>
                </a:lnTo>
                <a:lnTo>
                  <a:pt x="0" y="0"/>
                </a:lnTo>
                <a:close/>
              </a:path>
            </a:pathLst>
          </a:custGeom>
          <a:blipFill>
            <a:blip r:embed="rId2"/>
            <a:stretch>
              <a:fillRect l="0" t="0" r="0" b="0"/>
            </a:stretch>
          </a:blipFill>
        </p:spPr>
      </p:sp>
      <p:sp>
        <p:nvSpPr>
          <p:cNvPr name="Freeform 3" id="3"/>
          <p:cNvSpPr/>
          <p:nvPr/>
        </p:nvSpPr>
        <p:spPr>
          <a:xfrm flipH="false" flipV="false" rot="-455154">
            <a:off x="-295137" y="394342"/>
            <a:ext cx="6222964" cy="3750665"/>
          </a:xfrm>
          <a:custGeom>
            <a:avLst/>
            <a:gdLst/>
            <a:ahLst/>
            <a:cxnLst/>
            <a:rect r="r" b="b" t="t" l="l"/>
            <a:pathLst>
              <a:path h="3750665" w="6222964">
                <a:moveTo>
                  <a:pt x="0" y="0"/>
                </a:moveTo>
                <a:lnTo>
                  <a:pt x="6222965" y="0"/>
                </a:lnTo>
                <a:lnTo>
                  <a:pt x="6222965" y="3750665"/>
                </a:lnTo>
                <a:lnTo>
                  <a:pt x="0" y="3750665"/>
                </a:lnTo>
                <a:lnTo>
                  <a:pt x="0" y="0"/>
                </a:lnTo>
                <a:close/>
              </a:path>
            </a:pathLst>
          </a:custGeom>
          <a:blipFill>
            <a:blip r:embed="rId3"/>
            <a:stretch>
              <a:fillRect l="-3574" t="0" r="-3574" b="0"/>
            </a:stretch>
          </a:blipFill>
        </p:spPr>
      </p:sp>
      <p:sp>
        <p:nvSpPr>
          <p:cNvPr name="Freeform 4" id="4"/>
          <p:cNvSpPr/>
          <p:nvPr/>
        </p:nvSpPr>
        <p:spPr>
          <a:xfrm flipH="false" flipV="false" rot="-517051">
            <a:off x="-1596947" y="6682835"/>
            <a:ext cx="5032035" cy="6545737"/>
          </a:xfrm>
          <a:custGeom>
            <a:avLst/>
            <a:gdLst/>
            <a:ahLst/>
            <a:cxnLst/>
            <a:rect r="r" b="b" t="t" l="l"/>
            <a:pathLst>
              <a:path h="6545737" w="5032035">
                <a:moveTo>
                  <a:pt x="0" y="0"/>
                </a:moveTo>
                <a:lnTo>
                  <a:pt x="5032036" y="0"/>
                </a:lnTo>
                <a:lnTo>
                  <a:pt x="5032036" y="6545737"/>
                </a:lnTo>
                <a:lnTo>
                  <a:pt x="0" y="6545737"/>
                </a:lnTo>
                <a:lnTo>
                  <a:pt x="0" y="0"/>
                </a:lnTo>
                <a:close/>
              </a:path>
            </a:pathLst>
          </a:custGeom>
          <a:blipFill>
            <a:blip r:embed="rId4"/>
            <a:stretch>
              <a:fillRect l="0" t="0" r="0" b="0"/>
            </a:stretch>
          </a:blipFill>
        </p:spPr>
      </p:sp>
      <p:sp>
        <p:nvSpPr>
          <p:cNvPr name="Freeform 5" id="5"/>
          <p:cNvSpPr/>
          <p:nvPr/>
        </p:nvSpPr>
        <p:spPr>
          <a:xfrm flipH="false" flipV="false" rot="0">
            <a:off x="-224381" y="9258300"/>
            <a:ext cx="18736762" cy="5140194"/>
          </a:xfrm>
          <a:custGeom>
            <a:avLst/>
            <a:gdLst/>
            <a:ahLst/>
            <a:cxnLst/>
            <a:rect r="r" b="b" t="t" l="l"/>
            <a:pathLst>
              <a:path h="5140194" w="18736762">
                <a:moveTo>
                  <a:pt x="0" y="0"/>
                </a:moveTo>
                <a:lnTo>
                  <a:pt x="18736762" y="0"/>
                </a:lnTo>
                <a:lnTo>
                  <a:pt x="18736762" y="5140194"/>
                </a:lnTo>
                <a:lnTo>
                  <a:pt x="0" y="5140194"/>
                </a:lnTo>
                <a:lnTo>
                  <a:pt x="0" y="0"/>
                </a:lnTo>
                <a:close/>
              </a:path>
            </a:pathLst>
          </a:custGeom>
          <a:blipFill>
            <a:blip r:embed="rId5"/>
            <a:stretch>
              <a:fillRect l="0" t="-142857" r="0" b="0"/>
            </a:stretch>
          </a:blipFill>
        </p:spPr>
      </p:sp>
      <p:sp>
        <p:nvSpPr>
          <p:cNvPr name="Freeform 6" id="6"/>
          <p:cNvSpPr/>
          <p:nvPr/>
        </p:nvSpPr>
        <p:spPr>
          <a:xfrm flipH="false" flipV="false" rot="0">
            <a:off x="11455366" y="7457501"/>
            <a:ext cx="16230600" cy="8095012"/>
          </a:xfrm>
          <a:custGeom>
            <a:avLst/>
            <a:gdLst/>
            <a:ahLst/>
            <a:cxnLst/>
            <a:rect r="r" b="b" t="t" l="l"/>
            <a:pathLst>
              <a:path h="8095012" w="16230600">
                <a:moveTo>
                  <a:pt x="0" y="0"/>
                </a:moveTo>
                <a:lnTo>
                  <a:pt x="16230600" y="0"/>
                </a:lnTo>
                <a:lnTo>
                  <a:pt x="16230600" y="8095012"/>
                </a:lnTo>
                <a:lnTo>
                  <a:pt x="0" y="8095012"/>
                </a:lnTo>
                <a:lnTo>
                  <a:pt x="0" y="0"/>
                </a:lnTo>
                <a:close/>
              </a:path>
            </a:pathLst>
          </a:custGeom>
          <a:blipFill>
            <a:blip r:embed="rId2"/>
            <a:stretch>
              <a:fillRect l="0" t="0" r="0" b="0"/>
            </a:stretch>
          </a:blipFill>
        </p:spPr>
      </p:sp>
      <p:sp>
        <p:nvSpPr>
          <p:cNvPr name="Freeform 7" id="7"/>
          <p:cNvSpPr/>
          <p:nvPr/>
        </p:nvSpPr>
        <p:spPr>
          <a:xfrm flipH="false" flipV="false" rot="6385638">
            <a:off x="13688637" y="-4382265"/>
            <a:ext cx="5032035" cy="6545737"/>
          </a:xfrm>
          <a:custGeom>
            <a:avLst/>
            <a:gdLst/>
            <a:ahLst/>
            <a:cxnLst/>
            <a:rect r="r" b="b" t="t" l="l"/>
            <a:pathLst>
              <a:path h="6545737" w="5032035">
                <a:moveTo>
                  <a:pt x="0" y="0"/>
                </a:moveTo>
                <a:lnTo>
                  <a:pt x="5032035" y="0"/>
                </a:lnTo>
                <a:lnTo>
                  <a:pt x="5032035" y="6545737"/>
                </a:lnTo>
                <a:lnTo>
                  <a:pt x="0" y="6545737"/>
                </a:lnTo>
                <a:lnTo>
                  <a:pt x="0" y="0"/>
                </a:lnTo>
                <a:close/>
              </a:path>
            </a:pathLst>
          </a:custGeom>
          <a:blipFill>
            <a:blip r:embed="rId4"/>
            <a:stretch>
              <a:fillRect l="0" t="0" r="0" b="0"/>
            </a:stretch>
          </a:blipFill>
        </p:spPr>
      </p:sp>
      <p:sp>
        <p:nvSpPr>
          <p:cNvPr name="Freeform 8" id="8"/>
          <p:cNvSpPr/>
          <p:nvPr/>
        </p:nvSpPr>
        <p:spPr>
          <a:xfrm flipH="false" flipV="false" rot="5400000">
            <a:off x="2500809" y="-637736"/>
            <a:ext cx="3838557" cy="1046007"/>
          </a:xfrm>
          <a:custGeom>
            <a:avLst/>
            <a:gdLst/>
            <a:ahLst/>
            <a:cxnLst/>
            <a:rect r="r" b="b" t="t" l="l"/>
            <a:pathLst>
              <a:path h="1046007" w="3838557">
                <a:moveTo>
                  <a:pt x="0" y="0"/>
                </a:moveTo>
                <a:lnTo>
                  <a:pt x="3838557" y="0"/>
                </a:lnTo>
                <a:lnTo>
                  <a:pt x="3838557" y="1046007"/>
                </a:lnTo>
                <a:lnTo>
                  <a:pt x="0" y="1046007"/>
                </a:lnTo>
                <a:lnTo>
                  <a:pt x="0" y="0"/>
                </a:lnTo>
                <a:close/>
              </a:path>
            </a:pathLst>
          </a:custGeom>
          <a:blipFill>
            <a:blip r:embed="rId6"/>
            <a:stretch>
              <a:fillRect l="0" t="0" r="0" b="0"/>
            </a:stretch>
          </a:blipFill>
        </p:spPr>
      </p:sp>
      <p:sp>
        <p:nvSpPr>
          <p:cNvPr name="Freeform 9" id="9"/>
          <p:cNvSpPr/>
          <p:nvPr/>
        </p:nvSpPr>
        <p:spPr>
          <a:xfrm flipH="false" flipV="false" rot="-1012575">
            <a:off x="14431247" y="2214695"/>
            <a:ext cx="4561851" cy="5434560"/>
          </a:xfrm>
          <a:custGeom>
            <a:avLst/>
            <a:gdLst/>
            <a:ahLst/>
            <a:cxnLst/>
            <a:rect r="r" b="b" t="t" l="l"/>
            <a:pathLst>
              <a:path h="5434560" w="4561851">
                <a:moveTo>
                  <a:pt x="0" y="0"/>
                </a:moveTo>
                <a:lnTo>
                  <a:pt x="4561851" y="0"/>
                </a:lnTo>
                <a:lnTo>
                  <a:pt x="4561851" y="5434560"/>
                </a:lnTo>
                <a:lnTo>
                  <a:pt x="0" y="5434560"/>
                </a:lnTo>
                <a:lnTo>
                  <a:pt x="0" y="0"/>
                </a:lnTo>
                <a:close/>
              </a:path>
            </a:pathLst>
          </a:custGeom>
          <a:blipFill>
            <a:blip r:embed="rId7"/>
            <a:stretch>
              <a:fillRect l="-14744" t="0" r="-14744" b="0"/>
            </a:stretch>
          </a:blipFill>
        </p:spPr>
      </p:sp>
      <p:grpSp>
        <p:nvGrpSpPr>
          <p:cNvPr name="Group 10" id="10"/>
          <p:cNvGrpSpPr/>
          <p:nvPr/>
        </p:nvGrpSpPr>
        <p:grpSpPr>
          <a:xfrm rot="0">
            <a:off x="4686345" y="651886"/>
            <a:ext cx="10419597" cy="3727983"/>
            <a:chOff x="0" y="0"/>
            <a:chExt cx="13892795" cy="4970644"/>
          </a:xfrm>
        </p:grpSpPr>
        <p:sp>
          <p:nvSpPr>
            <p:cNvPr name="TextBox 11" id="11"/>
            <p:cNvSpPr txBox="true"/>
            <p:nvPr/>
          </p:nvSpPr>
          <p:spPr>
            <a:xfrm rot="0">
              <a:off x="0" y="2941542"/>
              <a:ext cx="13892795" cy="2029102"/>
            </a:xfrm>
            <a:prstGeom prst="rect">
              <a:avLst/>
            </a:prstGeom>
          </p:spPr>
          <p:txBody>
            <a:bodyPr anchor="t" rtlCol="false" tIns="0" lIns="0" bIns="0" rIns="0">
              <a:spAutoFit/>
            </a:bodyPr>
            <a:lstStyle/>
            <a:p>
              <a:pPr algn="ctr" marL="0" indent="0" lvl="0">
                <a:lnSpc>
                  <a:spcPts val="6157"/>
                </a:lnSpc>
                <a:spcBef>
                  <a:spcPct val="0"/>
                </a:spcBef>
              </a:pPr>
              <a:r>
                <a:rPr lang="en-US" b="true" sz="4398">
                  <a:solidFill>
                    <a:srgbClr val="FF0000"/>
                  </a:solidFill>
                  <a:latin typeface="David Libre Bold"/>
                  <a:ea typeface="David Libre Bold"/>
                  <a:cs typeface="David Libre Bold"/>
                  <a:sym typeface="David Libre Bold"/>
                </a:rPr>
                <a:t>Close your eyes for a moment and imagine... It’s the year 2050.</a:t>
              </a:r>
            </a:p>
          </p:txBody>
        </p:sp>
        <p:sp>
          <p:nvSpPr>
            <p:cNvPr name="TextBox 12" id="12"/>
            <p:cNvSpPr txBox="true"/>
            <p:nvPr/>
          </p:nvSpPr>
          <p:spPr>
            <a:xfrm rot="0">
              <a:off x="495228" y="133350"/>
              <a:ext cx="12902339" cy="2551749"/>
            </a:xfrm>
            <a:prstGeom prst="rect">
              <a:avLst/>
            </a:prstGeom>
          </p:spPr>
          <p:txBody>
            <a:bodyPr anchor="t" rtlCol="false" tIns="0" lIns="0" bIns="0" rIns="0">
              <a:spAutoFit/>
            </a:bodyPr>
            <a:lstStyle/>
            <a:p>
              <a:pPr algn="ctr" marL="0" indent="0" lvl="0">
                <a:lnSpc>
                  <a:spcPts val="14436"/>
                </a:lnSpc>
                <a:spcBef>
                  <a:spcPct val="0"/>
                </a:spcBef>
              </a:pPr>
              <a:r>
                <a:rPr lang="en-US" b="true" sz="13244">
                  <a:solidFill>
                    <a:srgbClr val="000000"/>
                  </a:solidFill>
                  <a:latin typeface="Bebas Neue Bold"/>
                  <a:ea typeface="Bebas Neue Bold"/>
                  <a:cs typeface="Bebas Neue Bold"/>
                  <a:sym typeface="Bebas Neue Bold"/>
                </a:rPr>
                <a:t>2050 Newspaper</a:t>
              </a:r>
            </a:p>
          </p:txBody>
        </p:sp>
      </p:grpSp>
      <p:sp>
        <p:nvSpPr>
          <p:cNvPr name="Freeform 13" id="13"/>
          <p:cNvSpPr/>
          <p:nvPr/>
        </p:nvSpPr>
        <p:spPr>
          <a:xfrm flipH="false" flipV="false" rot="-10407520">
            <a:off x="6682057" y="8606633"/>
            <a:ext cx="10179410" cy="2175849"/>
          </a:xfrm>
          <a:custGeom>
            <a:avLst/>
            <a:gdLst/>
            <a:ahLst/>
            <a:cxnLst/>
            <a:rect r="r" b="b" t="t" l="l"/>
            <a:pathLst>
              <a:path h="2175849" w="10179410">
                <a:moveTo>
                  <a:pt x="0" y="0"/>
                </a:moveTo>
                <a:lnTo>
                  <a:pt x="10179410" y="0"/>
                </a:lnTo>
                <a:lnTo>
                  <a:pt x="10179410" y="2175849"/>
                </a:lnTo>
                <a:lnTo>
                  <a:pt x="0" y="2175849"/>
                </a:lnTo>
                <a:lnTo>
                  <a:pt x="0" y="0"/>
                </a:lnTo>
                <a:close/>
              </a:path>
            </a:pathLst>
          </a:custGeom>
          <a:blipFill>
            <a:blip r:embed="rId8"/>
            <a:stretch>
              <a:fillRect l="0" t="0" r="0" b="0"/>
            </a:stretch>
          </a:blipFill>
        </p:spPr>
      </p:sp>
      <p:sp>
        <p:nvSpPr>
          <p:cNvPr name="Freeform 14" id="14"/>
          <p:cNvSpPr/>
          <p:nvPr/>
        </p:nvSpPr>
        <p:spPr>
          <a:xfrm flipH="false" flipV="false" rot="5002921">
            <a:off x="6946186" y="-6749189"/>
            <a:ext cx="6882003" cy="8229600"/>
          </a:xfrm>
          <a:custGeom>
            <a:avLst/>
            <a:gdLst/>
            <a:ahLst/>
            <a:cxnLst/>
            <a:rect r="r" b="b" t="t" l="l"/>
            <a:pathLst>
              <a:path h="8229600" w="6882003">
                <a:moveTo>
                  <a:pt x="0" y="0"/>
                </a:moveTo>
                <a:lnTo>
                  <a:pt x="6882003" y="0"/>
                </a:lnTo>
                <a:lnTo>
                  <a:pt x="6882003" y="8229600"/>
                </a:lnTo>
                <a:lnTo>
                  <a:pt x="0" y="8229600"/>
                </a:lnTo>
                <a:lnTo>
                  <a:pt x="0" y="0"/>
                </a:lnTo>
                <a:close/>
              </a:path>
            </a:pathLst>
          </a:custGeom>
          <a:blipFill>
            <a:blip r:embed="rId9"/>
            <a:stretch>
              <a:fillRect l="0" t="0" r="0" b="0"/>
            </a:stretch>
          </a:blipFill>
        </p:spPr>
      </p:sp>
      <p:sp>
        <p:nvSpPr>
          <p:cNvPr name="Freeform 15" id="15"/>
          <p:cNvSpPr/>
          <p:nvPr/>
        </p:nvSpPr>
        <p:spPr>
          <a:xfrm flipH="false" flipV="false" rot="0">
            <a:off x="-224381" y="5605478"/>
            <a:ext cx="4452449" cy="4745061"/>
          </a:xfrm>
          <a:custGeom>
            <a:avLst/>
            <a:gdLst/>
            <a:ahLst/>
            <a:cxnLst/>
            <a:rect r="r" b="b" t="t" l="l"/>
            <a:pathLst>
              <a:path h="4745061" w="4452449">
                <a:moveTo>
                  <a:pt x="0" y="0"/>
                </a:moveTo>
                <a:lnTo>
                  <a:pt x="4452449" y="0"/>
                </a:lnTo>
                <a:lnTo>
                  <a:pt x="4452449" y="4745061"/>
                </a:lnTo>
                <a:lnTo>
                  <a:pt x="0" y="4745061"/>
                </a:lnTo>
                <a:lnTo>
                  <a:pt x="0" y="0"/>
                </a:lnTo>
                <a:close/>
              </a:path>
            </a:pathLst>
          </a:custGeom>
          <a:blipFill>
            <a:blip r:embed="rId10"/>
            <a:stretch>
              <a:fillRect l="0" t="0" r="0" b="0"/>
            </a:stretch>
          </a:blipFill>
        </p:spPr>
      </p:sp>
      <p:sp>
        <p:nvSpPr>
          <p:cNvPr name="Freeform 16" id="16"/>
          <p:cNvSpPr/>
          <p:nvPr/>
        </p:nvSpPr>
        <p:spPr>
          <a:xfrm flipH="false" flipV="false" rot="10186132">
            <a:off x="14029101" y="1590495"/>
            <a:ext cx="3838557" cy="1046007"/>
          </a:xfrm>
          <a:custGeom>
            <a:avLst/>
            <a:gdLst/>
            <a:ahLst/>
            <a:cxnLst/>
            <a:rect r="r" b="b" t="t" l="l"/>
            <a:pathLst>
              <a:path h="1046007" w="3838557">
                <a:moveTo>
                  <a:pt x="0" y="0"/>
                </a:moveTo>
                <a:lnTo>
                  <a:pt x="3838557" y="0"/>
                </a:lnTo>
                <a:lnTo>
                  <a:pt x="3838557" y="1046007"/>
                </a:lnTo>
                <a:lnTo>
                  <a:pt x="0" y="1046007"/>
                </a:lnTo>
                <a:lnTo>
                  <a:pt x="0" y="0"/>
                </a:lnTo>
                <a:close/>
              </a:path>
            </a:pathLst>
          </a:custGeom>
          <a:blipFill>
            <a:blip r:embed="rId6"/>
            <a:stretch>
              <a:fillRect l="0" t="0" r="0" b="0"/>
            </a:stretch>
          </a:blipFill>
        </p:spPr>
      </p:sp>
      <p:sp>
        <p:nvSpPr>
          <p:cNvPr name="TextBox 17" id="17"/>
          <p:cNvSpPr txBox="true"/>
          <p:nvPr/>
        </p:nvSpPr>
        <p:spPr>
          <a:xfrm rot="0">
            <a:off x="3372487" y="4846459"/>
            <a:ext cx="11279256" cy="4211066"/>
          </a:xfrm>
          <a:prstGeom prst="rect">
            <a:avLst/>
          </a:prstGeom>
        </p:spPr>
        <p:txBody>
          <a:bodyPr anchor="t" rtlCol="false" tIns="0" lIns="0" bIns="0" rIns="0">
            <a:spAutoFit/>
          </a:bodyPr>
          <a:lstStyle/>
          <a:p>
            <a:pPr algn="ctr">
              <a:lnSpc>
                <a:spcPts val="3051"/>
              </a:lnSpc>
              <a:spcBef>
                <a:spcPct val="0"/>
              </a:spcBef>
            </a:pPr>
            <a:r>
              <a:rPr lang="en-US" b="true" sz="2799">
                <a:solidFill>
                  <a:srgbClr val="000000"/>
                </a:solidFill>
                <a:latin typeface="David Libre Bold"/>
                <a:ea typeface="David Libre Bold"/>
                <a:cs typeface="David Libre Bold"/>
                <a:sym typeface="David Libre Bold"/>
              </a:rPr>
              <a:t>What does the world look like? Have we solved the biggest challenges—climate change, inequality, poverty? Have new technologies transformed how we live? Who are the leaders shaping this future?</a:t>
            </a:r>
          </a:p>
          <a:p>
            <a:pPr algn="ctr">
              <a:lnSpc>
                <a:spcPts val="3051"/>
              </a:lnSpc>
              <a:spcBef>
                <a:spcPct val="0"/>
              </a:spcBef>
            </a:pPr>
          </a:p>
          <a:p>
            <a:pPr algn="ctr">
              <a:lnSpc>
                <a:spcPts val="3051"/>
              </a:lnSpc>
              <a:spcBef>
                <a:spcPct val="0"/>
              </a:spcBef>
            </a:pPr>
            <a:r>
              <a:rPr lang="en-US" b="true" sz="2799">
                <a:solidFill>
                  <a:srgbClr val="000000"/>
                </a:solidFill>
                <a:latin typeface="David Libre Bold"/>
                <a:ea typeface="David Libre Bold"/>
                <a:cs typeface="David Libre Bold"/>
                <a:sym typeface="David Libre Bold"/>
              </a:rPr>
              <a:t>Today, you are not just students; you are journalists from the future! Your task is to write a news from the year 2050. Be creative! Your newspaper can report a world-changing event, a powerful movement, or even a surprising challenge. There are no limits—your imagination is the future!</a:t>
            </a:r>
          </a:p>
          <a:p>
            <a:pPr algn="ctr">
              <a:lnSpc>
                <a:spcPts val="3051"/>
              </a:lnSpc>
              <a:spcBef>
                <a:spcPct val="0"/>
              </a:spcBef>
            </a:pPr>
          </a:p>
          <a:p>
            <a:pPr algn="ctr">
              <a:lnSpc>
                <a:spcPts val="3051"/>
              </a:lnSpc>
              <a:spcBef>
                <a:spcPct val="0"/>
              </a:spcBef>
            </a:pPr>
          </a:p>
        </p:txBody>
      </p:sp>
      <p:sp>
        <p:nvSpPr>
          <p:cNvPr name="TextBox 18" id="18"/>
          <p:cNvSpPr txBox="true"/>
          <p:nvPr/>
        </p:nvSpPr>
        <p:spPr>
          <a:xfrm rot="0">
            <a:off x="3599139" y="8634615"/>
            <a:ext cx="12594008" cy="422910"/>
          </a:xfrm>
          <a:prstGeom prst="rect">
            <a:avLst/>
          </a:prstGeom>
        </p:spPr>
        <p:txBody>
          <a:bodyPr anchor="t" rtlCol="false" tIns="0" lIns="0" bIns="0" rIns="0">
            <a:spAutoFit/>
          </a:bodyPr>
          <a:lstStyle/>
          <a:p>
            <a:pPr algn="ctr">
              <a:lnSpc>
                <a:spcPts val="3270"/>
              </a:lnSpc>
              <a:spcBef>
                <a:spcPct val="0"/>
              </a:spcBef>
            </a:pPr>
            <a:r>
              <a:rPr lang="en-US" b="true" sz="3000">
                <a:solidFill>
                  <a:srgbClr val="FF0000"/>
                </a:solidFill>
                <a:latin typeface="David Libre Bold"/>
                <a:ea typeface="David Libre Bold"/>
                <a:cs typeface="David Libre Bold"/>
                <a:sym typeface="David Libre Bold"/>
              </a:rPr>
              <a:t>Grab your "2050 Newspaper" and start writing the headlines of tomorrow!</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FEAE6"/>
        </a:solidFill>
      </p:bgPr>
    </p:bg>
    <p:spTree>
      <p:nvGrpSpPr>
        <p:cNvPr id="1" name=""/>
        <p:cNvGrpSpPr/>
        <p:nvPr/>
      </p:nvGrpSpPr>
      <p:grpSpPr>
        <a:xfrm>
          <a:off x="0" y="0"/>
          <a:ext cx="0" cy="0"/>
          <a:chOff x="0" y="0"/>
          <a:chExt cx="0" cy="0"/>
        </a:xfrm>
      </p:grpSpPr>
      <p:sp>
        <p:nvSpPr>
          <p:cNvPr name="Freeform 2" id="2"/>
          <p:cNvSpPr/>
          <p:nvPr/>
        </p:nvSpPr>
        <p:spPr>
          <a:xfrm flipH="false" flipV="false" rot="0">
            <a:off x="13304239" y="2332033"/>
            <a:ext cx="6326505" cy="8229600"/>
          </a:xfrm>
          <a:custGeom>
            <a:avLst/>
            <a:gdLst/>
            <a:ahLst/>
            <a:cxnLst/>
            <a:rect r="r" b="b" t="t" l="l"/>
            <a:pathLst>
              <a:path h="8229600" w="6326505">
                <a:moveTo>
                  <a:pt x="0" y="0"/>
                </a:moveTo>
                <a:lnTo>
                  <a:pt x="6326505" y="0"/>
                </a:lnTo>
                <a:lnTo>
                  <a:pt x="6326505"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6471009">
            <a:off x="11814886" y="7982904"/>
            <a:ext cx="6882003" cy="8229600"/>
          </a:xfrm>
          <a:custGeom>
            <a:avLst/>
            <a:gdLst/>
            <a:ahLst/>
            <a:cxnLst/>
            <a:rect r="r" b="b" t="t" l="l"/>
            <a:pathLst>
              <a:path h="8229600" w="6882003">
                <a:moveTo>
                  <a:pt x="0" y="0"/>
                </a:moveTo>
                <a:lnTo>
                  <a:pt x="6882003" y="0"/>
                </a:lnTo>
                <a:lnTo>
                  <a:pt x="6882003" y="8229600"/>
                </a:lnTo>
                <a:lnTo>
                  <a:pt x="0" y="8229600"/>
                </a:lnTo>
                <a:lnTo>
                  <a:pt x="0" y="0"/>
                </a:lnTo>
                <a:close/>
              </a:path>
            </a:pathLst>
          </a:custGeom>
          <a:blipFill>
            <a:blip r:embed="rId3"/>
            <a:stretch>
              <a:fillRect l="0" t="0" r="0" b="0"/>
            </a:stretch>
          </a:blipFill>
        </p:spPr>
      </p:sp>
      <p:sp>
        <p:nvSpPr>
          <p:cNvPr name="Freeform 4" id="4"/>
          <p:cNvSpPr/>
          <p:nvPr/>
        </p:nvSpPr>
        <p:spPr>
          <a:xfrm flipH="false" flipV="false" rot="-6471009">
            <a:off x="-4988802" y="-6088559"/>
            <a:ext cx="6882003" cy="8229600"/>
          </a:xfrm>
          <a:custGeom>
            <a:avLst/>
            <a:gdLst/>
            <a:ahLst/>
            <a:cxnLst/>
            <a:rect r="r" b="b" t="t" l="l"/>
            <a:pathLst>
              <a:path h="8229600" w="6882003">
                <a:moveTo>
                  <a:pt x="0" y="0"/>
                </a:moveTo>
                <a:lnTo>
                  <a:pt x="6882003" y="0"/>
                </a:lnTo>
                <a:lnTo>
                  <a:pt x="6882003" y="8229600"/>
                </a:lnTo>
                <a:lnTo>
                  <a:pt x="0" y="8229600"/>
                </a:lnTo>
                <a:lnTo>
                  <a:pt x="0" y="0"/>
                </a:lnTo>
                <a:close/>
              </a:path>
            </a:pathLst>
          </a:custGeom>
          <a:blipFill>
            <a:blip r:embed="rId3"/>
            <a:stretch>
              <a:fillRect l="0" t="0" r="0" b="0"/>
            </a:stretch>
          </a:blipFill>
        </p:spPr>
      </p:sp>
      <p:sp>
        <p:nvSpPr>
          <p:cNvPr name="Freeform 5" id="5"/>
          <p:cNvSpPr/>
          <p:nvPr/>
        </p:nvSpPr>
        <p:spPr>
          <a:xfrm flipH="false" flipV="false" rot="0">
            <a:off x="11598987" y="-827194"/>
            <a:ext cx="1290378" cy="2932677"/>
          </a:xfrm>
          <a:custGeom>
            <a:avLst/>
            <a:gdLst/>
            <a:ahLst/>
            <a:cxnLst/>
            <a:rect r="r" b="b" t="t" l="l"/>
            <a:pathLst>
              <a:path h="2932677" w="1290378">
                <a:moveTo>
                  <a:pt x="0" y="0"/>
                </a:moveTo>
                <a:lnTo>
                  <a:pt x="1290378" y="0"/>
                </a:lnTo>
                <a:lnTo>
                  <a:pt x="1290378" y="2932677"/>
                </a:lnTo>
                <a:lnTo>
                  <a:pt x="0" y="2932677"/>
                </a:lnTo>
                <a:lnTo>
                  <a:pt x="0" y="0"/>
                </a:lnTo>
                <a:close/>
              </a:path>
            </a:pathLst>
          </a:custGeom>
          <a:blipFill>
            <a:blip r:embed="rId4"/>
            <a:stretch>
              <a:fillRect l="0" t="0" r="0" b="0"/>
            </a:stretch>
          </a:blipFill>
        </p:spPr>
      </p:sp>
      <p:grpSp>
        <p:nvGrpSpPr>
          <p:cNvPr name="Group 6" id="6"/>
          <p:cNvGrpSpPr/>
          <p:nvPr/>
        </p:nvGrpSpPr>
        <p:grpSpPr>
          <a:xfrm rot="-933142">
            <a:off x="11472910" y="-220353"/>
            <a:ext cx="5548621" cy="7483697"/>
            <a:chOff x="0" y="0"/>
            <a:chExt cx="7398161" cy="9978263"/>
          </a:xfrm>
        </p:grpSpPr>
        <p:sp>
          <p:nvSpPr>
            <p:cNvPr name="Freeform 7" id="7"/>
            <p:cNvSpPr/>
            <p:nvPr/>
          </p:nvSpPr>
          <p:spPr>
            <a:xfrm flipH="false" flipV="false" rot="286213">
              <a:off x="919859" y="258885"/>
              <a:ext cx="6240380" cy="340384"/>
            </a:xfrm>
            <a:custGeom>
              <a:avLst/>
              <a:gdLst/>
              <a:ahLst/>
              <a:cxnLst/>
              <a:rect r="r" b="b" t="t" l="l"/>
              <a:pathLst>
                <a:path h="340384" w="6240380">
                  <a:moveTo>
                    <a:pt x="0" y="0"/>
                  </a:moveTo>
                  <a:lnTo>
                    <a:pt x="6240380" y="0"/>
                  </a:lnTo>
                  <a:lnTo>
                    <a:pt x="6240380" y="340385"/>
                  </a:lnTo>
                  <a:lnTo>
                    <a:pt x="0" y="34038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8" id="8"/>
            <p:cNvSpPr/>
            <p:nvPr/>
          </p:nvSpPr>
          <p:spPr>
            <a:xfrm flipH="false" flipV="false" rot="5686213">
              <a:off x="-3946642" y="4486665"/>
              <a:ext cx="9151808" cy="499190"/>
            </a:xfrm>
            <a:custGeom>
              <a:avLst/>
              <a:gdLst/>
              <a:ahLst/>
              <a:cxnLst/>
              <a:rect r="r" b="b" t="t" l="l"/>
              <a:pathLst>
                <a:path h="499190" w="9151808">
                  <a:moveTo>
                    <a:pt x="0" y="0"/>
                  </a:moveTo>
                  <a:lnTo>
                    <a:pt x="9151808" y="0"/>
                  </a:lnTo>
                  <a:lnTo>
                    <a:pt x="9151808" y="499190"/>
                  </a:lnTo>
                  <a:lnTo>
                    <a:pt x="0" y="4991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5686213">
              <a:off x="2192995" y="4999012"/>
              <a:ext cx="9151808" cy="499190"/>
            </a:xfrm>
            <a:custGeom>
              <a:avLst/>
              <a:gdLst/>
              <a:ahLst/>
              <a:cxnLst/>
              <a:rect r="r" b="b" t="t" l="l"/>
              <a:pathLst>
                <a:path h="499190" w="9151808">
                  <a:moveTo>
                    <a:pt x="0" y="0"/>
                  </a:moveTo>
                  <a:lnTo>
                    <a:pt x="9151808" y="0"/>
                  </a:lnTo>
                  <a:lnTo>
                    <a:pt x="9151808" y="499189"/>
                  </a:lnTo>
                  <a:lnTo>
                    <a:pt x="0" y="49918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0" id="10"/>
            <p:cNvSpPr/>
            <p:nvPr/>
          </p:nvSpPr>
          <p:spPr>
            <a:xfrm flipH="false" flipV="false" rot="286213">
              <a:off x="158795" y="9378993"/>
              <a:ext cx="6240380" cy="340384"/>
            </a:xfrm>
            <a:custGeom>
              <a:avLst/>
              <a:gdLst/>
              <a:ahLst/>
              <a:cxnLst/>
              <a:rect r="r" b="b" t="t" l="l"/>
              <a:pathLst>
                <a:path h="340384" w="6240380">
                  <a:moveTo>
                    <a:pt x="0" y="0"/>
                  </a:moveTo>
                  <a:lnTo>
                    <a:pt x="6240380" y="0"/>
                  </a:lnTo>
                  <a:lnTo>
                    <a:pt x="6240380" y="340385"/>
                  </a:lnTo>
                  <a:lnTo>
                    <a:pt x="0" y="34038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
        <p:nvSpPr>
          <p:cNvPr name="Freeform 11" id="11"/>
          <p:cNvSpPr/>
          <p:nvPr/>
        </p:nvSpPr>
        <p:spPr>
          <a:xfrm flipH="false" flipV="false" rot="1354441">
            <a:off x="12881650" y="4555102"/>
            <a:ext cx="3838557" cy="1046007"/>
          </a:xfrm>
          <a:custGeom>
            <a:avLst/>
            <a:gdLst/>
            <a:ahLst/>
            <a:cxnLst/>
            <a:rect r="r" b="b" t="t" l="l"/>
            <a:pathLst>
              <a:path h="1046007" w="3838557">
                <a:moveTo>
                  <a:pt x="0" y="0"/>
                </a:moveTo>
                <a:lnTo>
                  <a:pt x="3838557" y="0"/>
                </a:lnTo>
                <a:lnTo>
                  <a:pt x="3838557" y="1046006"/>
                </a:lnTo>
                <a:lnTo>
                  <a:pt x="0" y="1046006"/>
                </a:lnTo>
                <a:lnTo>
                  <a:pt x="0" y="0"/>
                </a:lnTo>
                <a:close/>
              </a:path>
            </a:pathLst>
          </a:custGeom>
          <a:blipFill>
            <a:blip r:embed="rId7"/>
            <a:stretch>
              <a:fillRect l="0" t="0" r="0" b="0"/>
            </a:stretch>
          </a:blipFill>
        </p:spPr>
      </p:sp>
      <p:sp>
        <p:nvSpPr>
          <p:cNvPr name="Freeform 12" id="12"/>
          <p:cNvSpPr/>
          <p:nvPr/>
        </p:nvSpPr>
        <p:spPr>
          <a:xfrm flipH="false" flipV="false" rot="4747484">
            <a:off x="14854651" y="-325307"/>
            <a:ext cx="3838557" cy="1046007"/>
          </a:xfrm>
          <a:custGeom>
            <a:avLst/>
            <a:gdLst/>
            <a:ahLst/>
            <a:cxnLst/>
            <a:rect r="r" b="b" t="t" l="l"/>
            <a:pathLst>
              <a:path h="1046007" w="3838557">
                <a:moveTo>
                  <a:pt x="0" y="0"/>
                </a:moveTo>
                <a:lnTo>
                  <a:pt x="3838557" y="0"/>
                </a:lnTo>
                <a:lnTo>
                  <a:pt x="3838557" y="1046007"/>
                </a:lnTo>
                <a:lnTo>
                  <a:pt x="0" y="1046007"/>
                </a:lnTo>
                <a:lnTo>
                  <a:pt x="0" y="0"/>
                </a:lnTo>
                <a:close/>
              </a:path>
            </a:pathLst>
          </a:custGeom>
          <a:blipFill>
            <a:blip r:embed="rId7"/>
            <a:stretch>
              <a:fillRect l="0" t="0" r="0" b="0"/>
            </a:stretch>
          </a:blipFill>
        </p:spPr>
      </p:sp>
      <p:sp>
        <p:nvSpPr>
          <p:cNvPr name="Freeform 13" id="13"/>
          <p:cNvSpPr/>
          <p:nvPr/>
        </p:nvSpPr>
        <p:spPr>
          <a:xfrm flipH="false" flipV="false" rot="-173980">
            <a:off x="10891708" y="6033549"/>
            <a:ext cx="6061338" cy="3409503"/>
          </a:xfrm>
          <a:custGeom>
            <a:avLst/>
            <a:gdLst/>
            <a:ahLst/>
            <a:cxnLst/>
            <a:rect r="r" b="b" t="t" l="l"/>
            <a:pathLst>
              <a:path h="3409503" w="6061338">
                <a:moveTo>
                  <a:pt x="0" y="0"/>
                </a:moveTo>
                <a:lnTo>
                  <a:pt x="6061339" y="0"/>
                </a:lnTo>
                <a:lnTo>
                  <a:pt x="6061339" y="3409502"/>
                </a:lnTo>
                <a:lnTo>
                  <a:pt x="0" y="3409502"/>
                </a:lnTo>
                <a:lnTo>
                  <a:pt x="0" y="0"/>
                </a:lnTo>
                <a:close/>
              </a:path>
            </a:pathLst>
          </a:custGeom>
          <a:blipFill>
            <a:blip r:embed="rId8"/>
            <a:stretch>
              <a:fillRect l="0" t="0" r="0" b="0"/>
            </a:stretch>
          </a:blipFill>
        </p:spPr>
      </p:sp>
      <p:sp>
        <p:nvSpPr>
          <p:cNvPr name="Freeform 14" id="14"/>
          <p:cNvSpPr/>
          <p:nvPr/>
        </p:nvSpPr>
        <p:spPr>
          <a:xfrm flipH="false" flipV="false" rot="-613531">
            <a:off x="12055788" y="190100"/>
            <a:ext cx="4484356" cy="6673379"/>
          </a:xfrm>
          <a:custGeom>
            <a:avLst/>
            <a:gdLst/>
            <a:ahLst/>
            <a:cxnLst/>
            <a:rect r="r" b="b" t="t" l="l"/>
            <a:pathLst>
              <a:path h="6673379" w="4484356">
                <a:moveTo>
                  <a:pt x="0" y="0"/>
                </a:moveTo>
                <a:lnTo>
                  <a:pt x="4484357" y="0"/>
                </a:lnTo>
                <a:lnTo>
                  <a:pt x="4484357" y="6673379"/>
                </a:lnTo>
                <a:lnTo>
                  <a:pt x="0" y="6673379"/>
                </a:lnTo>
                <a:lnTo>
                  <a:pt x="0" y="0"/>
                </a:lnTo>
                <a:close/>
              </a:path>
            </a:pathLst>
          </a:custGeom>
          <a:blipFill>
            <a:blip r:embed="rId9"/>
            <a:stretch>
              <a:fillRect l="-4684" t="0" r="-4684" b="0"/>
            </a:stretch>
          </a:blipFill>
        </p:spPr>
      </p:sp>
      <p:sp>
        <p:nvSpPr>
          <p:cNvPr name="TextBox 15" id="15"/>
          <p:cNvSpPr txBox="true"/>
          <p:nvPr/>
        </p:nvSpPr>
        <p:spPr>
          <a:xfrm rot="0">
            <a:off x="0" y="1162050"/>
            <a:ext cx="10809350" cy="3709274"/>
          </a:xfrm>
          <a:prstGeom prst="rect">
            <a:avLst/>
          </a:prstGeom>
        </p:spPr>
        <p:txBody>
          <a:bodyPr anchor="t" rtlCol="false" tIns="0" lIns="0" bIns="0" rIns="0">
            <a:spAutoFit/>
          </a:bodyPr>
          <a:lstStyle/>
          <a:p>
            <a:pPr algn="ctr">
              <a:lnSpc>
                <a:spcPts val="14436"/>
              </a:lnSpc>
              <a:spcBef>
                <a:spcPct val="0"/>
              </a:spcBef>
            </a:pPr>
            <a:r>
              <a:rPr lang="en-US" b="true" sz="13244">
                <a:solidFill>
                  <a:srgbClr val="000000"/>
                </a:solidFill>
                <a:latin typeface="Bebas Neue Bold"/>
                <a:ea typeface="Bebas Neue Bold"/>
                <a:cs typeface="Bebas Neue Bold"/>
                <a:sym typeface="Bebas Neue Bold"/>
              </a:rPr>
              <a:t>Leaders solving Problems</a:t>
            </a:r>
          </a:p>
        </p:txBody>
      </p:sp>
      <p:sp>
        <p:nvSpPr>
          <p:cNvPr name="TextBox 16" id="16"/>
          <p:cNvSpPr txBox="true"/>
          <p:nvPr/>
        </p:nvSpPr>
        <p:spPr>
          <a:xfrm rot="0">
            <a:off x="754868" y="5076825"/>
            <a:ext cx="9299615" cy="4948555"/>
          </a:xfrm>
          <a:prstGeom prst="rect">
            <a:avLst/>
          </a:prstGeom>
        </p:spPr>
        <p:txBody>
          <a:bodyPr anchor="t" rtlCol="false" tIns="0" lIns="0" bIns="0" rIns="0">
            <a:spAutoFit/>
          </a:bodyPr>
          <a:lstStyle/>
          <a:p>
            <a:pPr algn="ctr" marL="0" indent="0" lvl="0">
              <a:lnSpc>
                <a:spcPts val="3919"/>
              </a:lnSpc>
              <a:spcBef>
                <a:spcPct val="0"/>
              </a:spcBef>
            </a:pPr>
            <a:r>
              <a:rPr lang="en-US" b="true" sz="2799">
                <a:solidFill>
                  <a:srgbClr val="FF0000"/>
                </a:solidFill>
                <a:latin typeface="David Libre Bold"/>
                <a:ea typeface="David Libre Bold"/>
                <a:cs typeface="David Libre Bold"/>
                <a:sym typeface="David Libre Bold"/>
              </a:rPr>
              <a:t>"Gr</a:t>
            </a:r>
            <a:r>
              <a:rPr lang="en-US" b="true" sz="2799" strike="noStrike" u="none">
                <a:solidFill>
                  <a:srgbClr val="FF0000"/>
                </a:solidFill>
                <a:latin typeface="David Libre Bold"/>
                <a:ea typeface="David Libre Bold"/>
                <a:cs typeface="David Libre Bold"/>
                <a:sym typeface="David Libre Bold"/>
              </a:rPr>
              <a:t>eat leaders don’t just talk—they take action. Throughout history, leaders have faced challenges like inequality, climate change, and conflict. But how did they respond? And what would they do if they were here today?"</a:t>
            </a:r>
          </a:p>
          <a:p>
            <a:pPr algn="ctr" marL="0" indent="0" lvl="0">
              <a:lnSpc>
                <a:spcPts val="3919"/>
              </a:lnSpc>
              <a:spcBef>
                <a:spcPct val="0"/>
              </a:spcBef>
            </a:pPr>
            <a:r>
              <a:rPr lang="en-US" b="true" sz="2799" strike="noStrike" u="none">
                <a:solidFill>
                  <a:srgbClr val="FF0000"/>
                </a:solidFill>
                <a:latin typeface="David Libre Bold"/>
                <a:ea typeface="David Libre Bold"/>
                <a:cs typeface="David Libre Bold"/>
                <a:sym typeface="David Libre Bold"/>
              </a:rPr>
              <a:t>In this activity, you’ll step into the shoes of a leader—past, present, or even the future—to solve a real-world problem. Your mission is to think like a leader, make bold decisions, and create a strategy for change.</a:t>
            </a:r>
          </a:p>
          <a:p>
            <a:pPr algn="ctr" marL="0" indent="0" lvl="0">
              <a:lnSpc>
                <a:spcPts val="3919"/>
              </a:lnSpc>
              <a:spcBef>
                <a:spcPct val="0"/>
              </a:spcBef>
            </a:pPr>
            <a:r>
              <a:rPr lang="en-US" b="true" sz="2799" strike="noStrike" u="none">
                <a:solidFill>
                  <a:srgbClr val="FF0000"/>
                </a:solidFill>
                <a:latin typeface="David Libre Bold"/>
                <a:ea typeface="David Libre Bold"/>
                <a:cs typeface="David Libre Bold"/>
                <a:sym typeface="David Libre Bold"/>
              </a:rPr>
              <a:t>Let’s see how leadership can shape a better world!</a:t>
            </a:r>
          </a:p>
          <a:p>
            <a:pPr algn="ctr" marL="0" indent="0" lvl="0">
              <a:lnSpc>
                <a:spcPts val="3919"/>
              </a:lnSpc>
              <a:spcBef>
                <a:spcPct val="0"/>
              </a:spcBef>
            </a:pP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FEAE6"/>
        </a:solidFill>
      </p:bgPr>
    </p:bg>
    <p:spTree>
      <p:nvGrpSpPr>
        <p:cNvPr id="1" name=""/>
        <p:cNvGrpSpPr/>
        <p:nvPr/>
      </p:nvGrpSpPr>
      <p:grpSpPr>
        <a:xfrm>
          <a:off x="0" y="0"/>
          <a:ext cx="0" cy="0"/>
          <a:chOff x="0" y="0"/>
          <a:chExt cx="0" cy="0"/>
        </a:xfrm>
      </p:grpSpPr>
      <p:sp>
        <p:nvSpPr>
          <p:cNvPr name="TextBox 2" id="2"/>
          <p:cNvSpPr txBox="true"/>
          <p:nvPr/>
        </p:nvSpPr>
        <p:spPr>
          <a:xfrm rot="0">
            <a:off x="4187242" y="3285863"/>
            <a:ext cx="11217846" cy="2164936"/>
          </a:xfrm>
          <a:prstGeom prst="rect">
            <a:avLst/>
          </a:prstGeom>
        </p:spPr>
        <p:txBody>
          <a:bodyPr anchor="t" rtlCol="false" tIns="0" lIns="0" bIns="0" rIns="0">
            <a:spAutoFit/>
          </a:bodyPr>
          <a:lstStyle/>
          <a:p>
            <a:pPr algn="l">
              <a:lnSpc>
                <a:spcPts val="16565"/>
              </a:lnSpc>
              <a:spcBef>
                <a:spcPct val="0"/>
              </a:spcBef>
            </a:pPr>
            <a:r>
              <a:rPr lang="en-US" b="true" sz="15197" u="sng">
                <a:solidFill>
                  <a:srgbClr val="000000"/>
                </a:solidFill>
                <a:latin typeface="Bebas Neue Bold"/>
                <a:ea typeface="Bebas Neue Bold"/>
                <a:cs typeface="Bebas Neue Bold"/>
                <a:sym typeface="Bebas Neue Bold"/>
                <a:hlinkClick r:id="rId2" tooltip="https://www.educaplay.com/learning-resources/22751827-leaders_of_influence.html"/>
              </a:rPr>
              <a:t>Guess the Leader </a:t>
            </a:r>
          </a:p>
        </p:txBody>
      </p:sp>
      <p:sp>
        <p:nvSpPr>
          <p:cNvPr name="Freeform 3" id="3"/>
          <p:cNvSpPr/>
          <p:nvPr/>
        </p:nvSpPr>
        <p:spPr>
          <a:xfrm flipH="false" flipV="false" rot="10530533">
            <a:off x="-10546140" y="-4815553"/>
            <a:ext cx="16230600" cy="8095012"/>
          </a:xfrm>
          <a:custGeom>
            <a:avLst/>
            <a:gdLst/>
            <a:ahLst/>
            <a:cxnLst/>
            <a:rect r="r" b="b" t="t" l="l"/>
            <a:pathLst>
              <a:path h="8095012" w="16230600">
                <a:moveTo>
                  <a:pt x="0" y="0"/>
                </a:moveTo>
                <a:lnTo>
                  <a:pt x="16230600" y="0"/>
                </a:lnTo>
                <a:lnTo>
                  <a:pt x="16230600" y="8095012"/>
                </a:lnTo>
                <a:lnTo>
                  <a:pt x="0" y="8095012"/>
                </a:lnTo>
                <a:lnTo>
                  <a:pt x="0" y="0"/>
                </a:lnTo>
                <a:close/>
              </a:path>
            </a:pathLst>
          </a:custGeom>
          <a:blipFill>
            <a:blip r:embed="rId3"/>
            <a:stretch>
              <a:fillRect l="0" t="0" r="0" b="0"/>
            </a:stretch>
          </a:blipFill>
        </p:spPr>
      </p:sp>
      <p:sp>
        <p:nvSpPr>
          <p:cNvPr name="Freeform 4" id="4"/>
          <p:cNvSpPr/>
          <p:nvPr/>
        </p:nvSpPr>
        <p:spPr>
          <a:xfrm flipH="false" flipV="false" rot="-2802988">
            <a:off x="5978263" y="12234492"/>
            <a:ext cx="16230600" cy="8095012"/>
          </a:xfrm>
          <a:custGeom>
            <a:avLst/>
            <a:gdLst/>
            <a:ahLst/>
            <a:cxnLst/>
            <a:rect r="r" b="b" t="t" l="l"/>
            <a:pathLst>
              <a:path h="8095012" w="16230600">
                <a:moveTo>
                  <a:pt x="0" y="0"/>
                </a:moveTo>
                <a:lnTo>
                  <a:pt x="16230600" y="0"/>
                </a:lnTo>
                <a:lnTo>
                  <a:pt x="16230600" y="8095012"/>
                </a:lnTo>
                <a:lnTo>
                  <a:pt x="0" y="8095012"/>
                </a:lnTo>
                <a:lnTo>
                  <a:pt x="0" y="0"/>
                </a:lnTo>
                <a:close/>
              </a:path>
            </a:pathLst>
          </a:custGeom>
          <a:blipFill>
            <a:blip r:embed="rId3"/>
            <a:stretch>
              <a:fillRect l="0" t="0" r="0" b="0"/>
            </a:stretch>
          </a:blipFill>
        </p:spPr>
      </p:sp>
      <p:sp>
        <p:nvSpPr>
          <p:cNvPr name="Freeform 5" id="5"/>
          <p:cNvSpPr/>
          <p:nvPr/>
        </p:nvSpPr>
        <p:spPr>
          <a:xfrm flipH="false" flipV="false" rot="299930">
            <a:off x="-2084410" y="9400728"/>
            <a:ext cx="10179410" cy="2175849"/>
          </a:xfrm>
          <a:custGeom>
            <a:avLst/>
            <a:gdLst/>
            <a:ahLst/>
            <a:cxnLst/>
            <a:rect r="r" b="b" t="t" l="l"/>
            <a:pathLst>
              <a:path h="2175849" w="10179410">
                <a:moveTo>
                  <a:pt x="0" y="0"/>
                </a:moveTo>
                <a:lnTo>
                  <a:pt x="10179410" y="0"/>
                </a:lnTo>
                <a:lnTo>
                  <a:pt x="10179410" y="2175849"/>
                </a:lnTo>
                <a:lnTo>
                  <a:pt x="0" y="2175849"/>
                </a:lnTo>
                <a:lnTo>
                  <a:pt x="0" y="0"/>
                </a:lnTo>
                <a:close/>
              </a:path>
            </a:pathLst>
          </a:custGeom>
          <a:blipFill>
            <a:blip r:embed="rId4"/>
            <a:stretch>
              <a:fillRect l="0" t="0" r="0" b="0"/>
            </a:stretch>
          </a:blipFill>
        </p:spPr>
      </p:sp>
      <p:sp>
        <p:nvSpPr>
          <p:cNvPr name="Freeform 6" id="6"/>
          <p:cNvSpPr/>
          <p:nvPr/>
        </p:nvSpPr>
        <p:spPr>
          <a:xfrm flipH="false" flipV="false" rot="-535885">
            <a:off x="-5871842" y="-1114634"/>
            <a:ext cx="6882003" cy="8229600"/>
          </a:xfrm>
          <a:custGeom>
            <a:avLst/>
            <a:gdLst/>
            <a:ahLst/>
            <a:cxnLst/>
            <a:rect r="r" b="b" t="t" l="l"/>
            <a:pathLst>
              <a:path h="8229600" w="6882003">
                <a:moveTo>
                  <a:pt x="0" y="0"/>
                </a:moveTo>
                <a:lnTo>
                  <a:pt x="6882003" y="0"/>
                </a:lnTo>
                <a:lnTo>
                  <a:pt x="6882003" y="8229600"/>
                </a:lnTo>
                <a:lnTo>
                  <a:pt x="0" y="8229600"/>
                </a:lnTo>
                <a:lnTo>
                  <a:pt x="0" y="0"/>
                </a:lnTo>
                <a:close/>
              </a:path>
            </a:pathLst>
          </a:custGeom>
          <a:blipFill>
            <a:blip r:embed="rId5"/>
            <a:stretch>
              <a:fillRect l="0" t="0" r="0" b="0"/>
            </a:stretch>
          </a:blipFill>
        </p:spPr>
      </p:sp>
      <p:sp>
        <p:nvSpPr>
          <p:cNvPr name="Freeform 7" id="7"/>
          <p:cNvSpPr/>
          <p:nvPr/>
        </p:nvSpPr>
        <p:spPr>
          <a:xfrm flipH="false" flipV="false" rot="437526">
            <a:off x="17753752" y="5296879"/>
            <a:ext cx="6882003" cy="8229600"/>
          </a:xfrm>
          <a:custGeom>
            <a:avLst/>
            <a:gdLst/>
            <a:ahLst/>
            <a:cxnLst/>
            <a:rect r="r" b="b" t="t" l="l"/>
            <a:pathLst>
              <a:path h="8229600" w="6882003">
                <a:moveTo>
                  <a:pt x="0" y="0"/>
                </a:moveTo>
                <a:lnTo>
                  <a:pt x="6882003" y="0"/>
                </a:lnTo>
                <a:lnTo>
                  <a:pt x="6882003" y="8229600"/>
                </a:lnTo>
                <a:lnTo>
                  <a:pt x="0" y="8229600"/>
                </a:lnTo>
                <a:lnTo>
                  <a:pt x="0" y="0"/>
                </a:lnTo>
                <a:close/>
              </a:path>
            </a:pathLst>
          </a:custGeom>
          <a:blipFill>
            <a:blip r:embed="rId5"/>
            <a:stretch>
              <a:fillRect l="0" t="0" r="0" b="0"/>
            </a:stretch>
          </a:blipFill>
        </p:spPr>
      </p:sp>
      <p:sp>
        <p:nvSpPr>
          <p:cNvPr name="TextBox 8" id="8"/>
          <p:cNvSpPr txBox="true"/>
          <p:nvPr/>
        </p:nvSpPr>
        <p:spPr>
          <a:xfrm rot="0">
            <a:off x="866815" y="5772509"/>
            <a:ext cx="17421185" cy="1543179"/>
          </a:xfrm>
          <a:prstGeom prst="rect">
            <a:avLst/>
          </a:prstGeom>
        </p:spPr>
        <p:txBody>
          <a:bodyPr anchor="t" rtlCol="false" tIns="0" lIns="0" bIns="0" rIns="0">
            <a:spAutoFit/>
          </a:bodyPr>
          <a:lstStyle/>
          <a:p>
            <a:pPr algn="ctr">
              <a:lnSpc>
                <a:spcPts val="5955"/>
              </a:lnSpc>
              <a:spcBef>
                <a:spcPct val="0"/>
              </a:spcBef>
            </a:pPr>
            <a:r>
              <a:rPr lang="en-US" b="true" sz="5463">
                <a:solidFill>
                  <a:srgbClr val="FF0000"/>
                </a:solidFill>
                <a:latin typeface="David Libre Bold"/>
                <a:ea typeface="David Libre Bold"/>
                <a:cs typeface="David Libre Bold"/>
                <a:sym typeface="David Libre Bold"/>
              </a:rPr>
              <a:t>C</a:t>
            </a:r>
            <a:r>
              <a:rPr lang="en-US" b="true" sz="5463">
                <a:solidFill>
                  <a:srgbClr val="FF0000"/>
                </a:solidFill>
                <a:latin typeface="David Libre Bold"/>
                <a:ea typeface="David Libre Bold"/>
                <a:cs typeface="David Libre Bold"/>
                <a:sym typeface="David Libre Bold"/>
              </a:rPr>
              <a:t>an you recognize a leader just by their traits and actions?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FEAE6"/>
        </a:solidFill>
      </p:bgPr>
    </p:bg>
    <p:spTree>
      <p:nvGrpSpPr>
        <p:cNvPr id="1" name=""/>
        <p:cNvGrpSpPr/>
        <p:nvPr/>
      </p:nvGrpSpPr>
      <p:grpSpPr>
        <a:xfrm>
          <a:off x="0" y="0"/>
          <a:ext cx="0" cy="0"/>
          <a:chOff x="0" y="0"/>
          <a:chExt cx="0" cy="0"/>
        </a:xfrm>
      </p:grpSpPr>
      <p:sp>
        <p:nvSpPr>
          <p:cNvPr name="Freeform 2" id="2"/>
          <p:cNvSpPr/>
          <p:nvPr/>
        </p:nvSpPr>
        <p:spPr>
          <a:xfrm flipH="false" flipV="false" rot="0">
            <a:off x="16358880" y="6302621"/>
            <a:ext cx="6326505" cy="8229600"/>
          </a:xfrm>
          <a:custGeom>
            <a:avLst/>
            <a:gdLst/>
            <a:ahLst/>
            <a:cxnLst/>
            <a:rect r="r" b="b" t="t" l="l"/>
            <a:pathLst>
              <a:path h="8229600" w="6326505">
                <a:moveTo>
                  <a:pt x="0" y="0"/>
                </a:moveTo>
                <a:lnTo>
                  <a:pt x="6326505" y="0"/>
                </a:lnTo>
                <a:lnTo>
                  <a:pt x="6326505" y="8229600"/>
                </a:lnTo>
                <a:lnTo>
                  <a:pt x="0" y="8229600"/>
                </a:lnTo>
                <a:lnTo>
                  <a:pt x="0" y="0"/>
                </a:lnTo>
                <a:close/>
              </a:path>
            </a:pathLst>
          </a:custGeom>
          <a:blipFill>
            <a:blip r:embed="rId2"/>
            <a:stretch>
              <a:fillRect l="0" t="0" r="0" b="0"/>
            </a:stretch>
          </a:blipFill>
        </p:spPr>
      </p:sp>
      <p:sp>
        <p:nvSpPr>
          <p:cNvPr name="Freeform 3" id="3"/>
          <p:cNvSpPr/>
          <p:nvPr/>
        </p:nvSpPr>
        <p:spPr>
          <a:xfrm flipH="false" flipV="false" rot="-5509432">
            <a:off x="146683" y="8037291"/>
            <a:ext cx="6882003" cy="8229600"/>
          </a:xfrm>
          <a:custGeom>
            <a:avLst/>
            <a:gdLst/>
            <a:ahLst/>
            <a:cxnLst/>
            <a:rect r="r" b="b" t="t" l="l"/>
            <a:pathLst>
              <a:path h="8229600" w="6882003">
                <a:moveTo>
                  <a:pt x="0" y="0"/>
                </a:moveTo>
                <a:lnTo>
                  <a:pt x="6882003" y="0"/>
                </a:lnTo>
                <a:lnTo>
                  <a:pt x="6882003" y="8229600"/>
                </a:lnTo>
                <a:lnTo>
                  <a:pt x="0" y="8229600"/>
                </a:lnTo>
                <a:lnTo>
                  <a:pt x="0" y="0"/>
                </a:lnTo>
                <a:close/>
              </a:path>
            </a:pathLst>
          </a:custGeom>
          <a:blipFill>
            <a:blip r:embed="rId3"/>
            <a:stretch>
              <a:fillRect l="0" t="0" r="0" b="0"/>
            </a:stretch>
          </a:blipFill>
        </p:spPr>
      </p:sp>
      <p:sp>
        <p:nvSpPr>
          <p:cNvPr name="Freeform 4" id="4"/>
          <p:cNvSpPr/>
          <p:nvPr/>
        </p:nvSpPr>
        <p:spPr>
          <a:xfrm flipH="false" flipV="false" rot="10197814">
            <a:off x="16789796" y="-730343"/>
            <a:ext cx="6882003" cy="8229600"/>
          </a:xfrm>
          <a:custGeom>
            <a:avLst/>
            <a:gdLst/>
            <a:ahLst/>
            <a:cxnLst/>
            <a:rect r="r" b="b" t="t" l="l"/>
            <a:pathLst>
              <a:path h="8229600" w="6882003">
                <a:moveTo>
                  <a:pt x="0" y="0"/>
                </a:moveTo>
                <a:lnTo>
                  <a:pt x="6882003" y="0"/>
                </a:lnTo>
                <a:lnTo>
                  <a:pt x="6882003" y="8229600"/>
                </a:lnTo>
                <a:lnTo>
                  <a:pt x="0" y="8229600"/>
                </a:lnTo>
                <a:lnTo>
                  <a:pt x="0" y="0"/>
                </a:lnTo>
                <a:close/>
              </a:path>
            </a:pathLst>
          </a:custGeom>
          <a:blipFill>
            <a:blip r:embed="rId3"/>
            <a:stretch>
              <a:fillRect l="0" t="0" r="0" b="0"/>
            </a:stretch>
          </a:blipFill>
        </p:spPr>
      </p:sp>
      <p:sp>
        <p:nvSpPr>
          <p:cNvPr name="Freeform 5" id="5"/>
          <p:cNvSpPr/>
          <p:nvPr/>
        </p:nvSpPr>
        <p:spPr>
          <a:xfrm flipH="false" flipV="false" rot="-1776790">
            <a:off x="8243580" y="9117700"/>
            <a:ext cx="16230600" cy="8095012"/>
          </a:xfrm>
          <a:custGeom>
            <a:avLst/>
            <a:gdLst/>
            <a:ahLst/>
            <a:cxnLst/>
            <a:rect r="r" b="b" t="t" l="l"/>
            <a:pathLst>
              <a:path h="8095012" w="16230600">
                <a:moveTo>
                  <a:pt x="0" y="0"/>
                </a:moveTo>
                <a:lnTo>
                  <a:pt x="16230600" y="0"/>
                </a:lnTo>
                <a:lnTo>
                  <a:pt x="16230600" y="8095011"/>
                </a:lnTo>
                <a:lnTo>
                  <a:pt x="0" y="8095011"/>
                </a:lnTo>
                <a:lnTo>
                  <a:pt x="0" y="0"/>
                </a:lnTo>
                <a:close/>
              </a:path>
            </a:pathLst>
          </a:custGeom>
          <a:blipFill>
            <a:blip r:embed="rId4"/>
            <a:stretch>
              <a:fillRect l="0" t="0" r="0" b="0"/>
            </a:stretch>
          </a:blipFill>
        </p:spPr>
      </p:sp>
      <p:sp>
        <p:nvSpPr>
          <p:cNvPr name="Freeform 6" id="6"/>
          <p:cNvSpPr/>
          <p:nvPr/>
        </p:nvSpPr>
        <p:spPr>
          <a:xfrm flipH="false" flipV="false" rot="0">
            <a:off x="-224381" y="9258300"/>
            <a:ext cx="18736762" cy="5140194"/>
          </a:xfrm>
          <a:custGeom>
            <a:avLst/>
            <a:gdLst/>
            <a:ahLst/>
            <a:cxnLst/>
            <a:rect r="r" b="b" t="t" l="l"/>
            <a:pathLst>
              <a:path h="5140194" w="18736762">
                <a:moveTo>
                  <a:pt x="0" y="0"/>
                </a:moveTo>
                <a:lnTo>
                  <a:pt x="18736762" y="0"/>
                </a:lnTo>
                <a:lnTo>
                  <a:pt x="18736762" y="5140194"/>
                </a:lnTo>
                <a:lnTo>
                  <a:pt x="0" y="5140194"/>
                </a:lnTo>
                <a:lnTo>
                  <a:pt x="0" y="0"/>
                </a:lnTo>
                <a:close/>
              </a:path>
            </a:pathLst>
          </a:custGeom>
          <a:blipFill>
            <a:blip r:embed="rId5"/>
            <a:stretch>
              <a:fillRect l="0" t="-142857" r="0" b="0"/>
            </a:stretch>
          </a:blipFill>
        </p:spPr>
      </p:sp>
      <p:sp>
        <p:nvSpPr>
          <p:cNvPr name="Freeform 7" id="7"/>
          <p:cNvSpPr/>
          <p:nvPr/>
        </p:nvSpPr>
        <p:spPr>
          <a:xfrm flipH="false" flipV="false" rot="0">
            <a:off x="-1107318" y="2726893"/>
            <a:ext cx="9661479" cy="7560107"/>
          </a:xfrm>
          <a:custGeom>
            <a:avLst/>
            <a:gdLst/>
            <a:ahLst/>
            <a:cxnLst/>
            <a:rect r="r" b="b" t="t" l="l"/>
            <a:pathLst>
              <a:path h="7560107" w="9661479">
                <a:moveTo>
                  <a:pt x="0" y="0"/>
                </a:moveTo>
                <a:lnTo>
                  <a:pt x="9661478" y="0"/>
                </a:lnTo>
                <a:lnTo>
                  <a:pt x="9661478" y="7560107"/>
                </a:lnTo>
                <a:lnTo>
                  <a:pt x="0" y="7560107"/>
                </a:lnTo>
                <a:lnTo>
                  <a:pt x="0" y="0"/>
                </a:lnTo>
                <a:close/>
              </a:path>
            </a:pathLst>
          </a:custGeom>
          <a:blipFill>
            <a:blip r:embed="rId6"/>
            <a:stretch>
              <a:fillRect l="0" t="0" r="0" b="0"/>
            </a:stretch>
          </a:blipFill>
        </p:spPr>
      </p:sp>
      <p:sp>
        <p:nvSpPr>
          <p:cNvPr name="TextBox 8" id="8"/>
          <p:cNvSpPr txBox="true"/>
          <p:nvPr/>
        </p:nvSpPr>
        <p:spPr>
          <a:xfrm rot="0">
            <a:off x="5691956" y="2956799"/>
            <a:ext cx="11340747" cy="1908810"/>
          </a:xfrm>
          <a:prstGeom prst="rect">
            <a:avLst/>
          </a:prstGeom>
        </p:spPr>
        <p:txBody>
          <a:bodyPr anchor="t" rtlCol="false" tIns="0" lIns="0" bIns="0" rIns="0">
            <a:spAutoFit/>
          </a:bodyPr>
          <a:lstStyle/>
          <a:p>
            <a:pPr algn="ctr" marL="0" indent="0" lvl="0">
              <a:lnSpc>
                <a:spcPts val="5040"/>
              </a:lnSpc>
              <a:spcBef>
                <a:spcPct val="0"/>
              </a:spcBef>
            </a:pPr>
            <a:r>
              <a:rPr lang="en-US" b="true" sz="3600">
                <a:solidFill>
                  <a:srgbClr val="FF0000"/>
                </a:solidFill>
                <a:latin typeface="David Libre Bold"/>
                <a:ea typeface="David Libre Bold"/>
                <a:cs typeface="David Libre Bold"/>
                <a:sym typeface="David Libre Bold"/>
              </a:rPr>
              <a:t>"Every great leader starts with a vision—an idea of a better world. Today, we’re going to create our own vision for the future."</a:t>
            </a:r>
          </a:p>
        </p:txBody>
      </p:sp>
      <p:sp>
        <p:nvSpPr>
          <p:cNvPr name="TextBox 9" id="9"/>
          <p:cNvSpPr txBox="true"/>
          <p:nvPr/>
        </p:nvSpPr>
        <p:spPr>
          <a:xfrm rot="0">
            <a:off x="6327642" y="1162050"/>
            <a:ext cx="9612809" cy="1880474"/>
          </a:xfrm>
          <a:prstGeom prst="rect">
            <a:avLst/>
          </a:prstGeom>
        </p:spPr>
        <p:txBody>
          <a:bodyPr anchor="t" rtlCol="false" tIns="0" lIns="0" bIns="0" rIns="0">
            <a:spAutoFit/>
          </a:bodyPr>
          <a:lstStyle/>
          <a:p>
            <a:pPr algn="ctr">
              <a:lnSpc>
                <a:spcPts val="14436"/>
              </a:lnSpc>
              <a:spcBef>
                <a:spcPct val="0"/>
              </a:spcBef>
            </a:pPr>
            <a:r>
              <a:rPr lang="en-US" b="true" sz="13244">
                <a:solidFill>
                  <a:srgbClr val="000000"/>
                </a:solidFill>
                <a:latin typeface="Bebas Neue Bold"/>
                <a:ea typeface="Bebas Neue Bold"/>
                <a:cs typeface="Bebas Neue Bold"/>
                <a:sym typeface="Bebas Neue Bold"/>
              </a:rPr>
              <a:t>LINE OF HOPE</a:t>
            </a:r>
          </a:p>
        </p:txBody>
      </p:sp>
      <p:sp>
        <p:nvSpPr>
          <p:cNvPr name="Freeform 10" id="10"/>
          <p:cNvSpPr/>
          <p:nvPr/>
        </p:nvSpPr>
        <p:spPr>
          <a:xfrm flipH="false" flipV="false" rot="10530533">
            <a:off x="-5530075" y="-4763981"/>
            <a:ext cx="16230600" cy="8095012"/>
          </a:xfrm>
          <a:custGeom>
            <a:avLst/>
            <a:gdLst/>
            <a:ahLst/>
            <a:cxnLst/>
            <a:rect r="r" b="b" t="t" l="l"/>
            <a:pathLst>
              <a:path h="8095012" w="16230600">
                <a:moveTo>
                  <a:pt x="0" y="0"/>
                </a:moveTo>
                <a:lnTo>
                  <a:pt x="16230600" y="0"/>
                </a:lnTo>
                <a:lnTo>
                  <a:pt x="16230600" y="8095012"/>
                </a:lnTo>
                <a:lnTo>
                  <a:pt x="0" y="8095012"/>
                </a:lnTo>
                <a:lnTo>
                  <a:pt x="0" y="0"/>
                </a:lnTo>
                <a:close/>
              </a:path>
            </a:pathLst>
          </a:custGeom>
          <a:blipFill>
            <a:blip r:embed="rId4"/>
            <a:stretch>
              <a:fillRect l="0" t="0" r="0" b="0"/>
            </a:stretch>
          </a:blipFill>
        </p:spPr>
      </p:sp>
      <p:sp>
        <p:nvSpPr>
          <p:cNvPr name="TextBox 11" id="11"/>
          <p:cNvSpPr txBox="true"/>
          <p:nvPr/>
        </p:nvSpPr>
        <p:spPr>
          <a:xfrm rot="0">
            <a:off x="6563598" y="5384545"/>
            <a:ext cx="9941566" cy="3003042"/>
          </a:xfrm>
          <a:prstGeom prst="rect">
            <a:avLst/>
          </a:prstGeom>
        </p:spPr>
        <p:txBody>
          <a:bodyPr anchor="t" rtlCol="false" tIns="0" lIns="0" bIns="0" rIns="0">
            <a:spAutoFit/>
          </a:bodyPr>
          <a:lstStyle/>
          <a:p>
            <a:pPr algn="l">
              <a:lnSpc>
                <a:spcPts val="3924"/>
              </a:lnSpc>
            </a:pPr>
            <a:r>
              <a:rPr lang="en-US" b="true" sz="3600">
                <a:solidFill>
                  <a:srgbClr val="000000"/>
                </a:solidFill>
                <a:latin typeface="David Libre Bold"/>
                <a:ea typeface="David Libre Bold"/>
                <a:cs typeface="David Libre Bold"/>
                <a:sym typeface="David Libre Bold"/>
              </a:rPr>
              <a:t>Here’s what we’ll do:</a:t>
            </a:r>
          </a:p>
          <a:p>
            <a:pPr algn="l">
              <a:lnSpc>
                <a:spcPts val="3924"/>
              </a:lnSpc>
            </a:pPr>
          </a:p>
          <a:p>
            <a:pPr algn="l" marL="777240" indent="-388620" lvl="1">
              <a:lnSpc>
                <a:spcPts val="3924"/>
              </a:lnSpc>
              <a:buFont typeface="Arial"/>
              <a:buChar char="•"/>
            </a:pPr>
            <a:r>
              <a:rPr lang="en-US" b="true" sz="3600">
                <a:solidFill>
                  <a:srgbClr val="000000"/>
                </a:solidFill>
                <a:latin typeface="David Libre Bold"/>
                <a:ea typeface="David Libre Bold"/>
                <a:cs typeface="David Libre Bold"/>
                <a:sym typeface="David Libre Bold"/>
              </a:rPr>
              <a:t>Write or Pick any hope from a piece of paper.</a:t>
            </a:r>
          </a:p>
          <a:p>
            <a:pPr algn="l" marL="777240" indent="-388620" lvl="1">
              <a:lnSpc>
                <a:spcPts val="3924"/>
              </a:lnSpc>
              <a:buFont typeface="Arial"/>
              <a:buChar char="•"/>
            </a:pPr>
            <a:r>
              <a:rPr lang="en-US" b="true" sz="3600">
                <a:solidFill>
                  <a:srgbClr val="000000"/>
                </a:solidFill>
                <a:latin typeface="David Libre Bold"/>
                <a:ea typeface="David Libre Bold"/>
                <a:cs typeface="David Libre Bold"/>
                <a:sym typeface="David Libre Bold"/>
              </a:rPr>
              <a:t>Form a line together, holding up your hopes.</a:t>
            </a:r>
          </a:p>
          <a:p>
            <a:pPr algn="l" marL="777240" indent="-388620" lvl="1">
              <a:lnSpc>
                <a:spcPts val="3924"/>
              </a:lnSpc>
              <a:buFont typeface="Arial"/>
              <a:buChar char="•"/>
            </a:pPr>
            <a:r>
              <a:rPr lang="en-US" b="true" sz="3600">
                <a:solidFill>
                  <a:srgbClr val="000000"/>
                </a:solidFill>
                <a:latin typeface="David Libre Bold"/>
                <a:ea typeface="David Libre Bold"/>
                <a:cs typeface="David Libre Bold"/>
                <a:sym typeface="David Libre Bold"/>
              </a:rPr>
              <a:t>Express it! We’ll read them aloud, and create a collective sound.</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FEAE6"/>
        </a:solidFill>
      </p:bgPr>
    </p:bg>
    <p:spTree>
      <p:nvGrpSpPr>
        <p:cNvPr id="1" name=""/>
        <p:cNvGrpSpPr/>
        <p:nvPr/>
      </p:nvGrpSpPr>
      <p:grpSpPr>
        <a:xfrm>
          <a:off x="0" y="0"/>
          <a:ext cx="0" cy="0"/>
          <a:chOff x="0" y="0"/>
          <a:chExt cx="0" cy="0"/>
        </a:xfrm>
      </p:grpSpPr>
      <p:sp>
        <p:nvSpPr>
          <p:cNvPr name="Freeform 2" id="2"/>
          <p:cNvSpPr/>
          <p:nvPr/>
        </p:nvSpPr>
        <p:spPr>
          <a:xfrm flipH="false" flipV="false" rot="0">
            <a:off x="7597065" y="8095736"/>
            <a:ext cx="16230600" cy="8095012"/>
          </a:xfrm>
          <a:custGeom>
            <a:avLst/>
            <a:gdLst/>
            <a:ahLst/>
            <a:cxnLst/>
            <a:rect r="r" b="b" t="t" l="l"/>
            <a:pathLst>
              <a:path h="8095012" w="16230600">
                <a:moveTo>
                  <a:pt x="0" y="0"/>
                </a:moveTo>
                <a:lnTo>
                  <a:pt x="16230600" y="0"/>
                </a:lnTo>
                <a:lnTo>
                  <a:pt x="16230600" y="8095011"/>
                </a:lnTo>
                <a:lnTo>
                  <a:pt x="0" y="8095011"/>
                </a:lnTo>
                <a:lnTo>
                  <a:pt x="0" y="0"/>
                </a:lnTo>
                <a:close/>
              </a:path>
            </a:pathLst>
          </a:custGeom>
          <a:blipFill>
            <a:blip r:embed="rId2"/>
            <a:stretch>
              <a:fillRect l="0" t="0" r="0" b="0"/>
            </a:stretch>
          </a:blipFill>
        </p:spPr>
      </p:sp>
      <p:sp>
        <p:nvSpPr>
          <p:cNvPr name="Freeform 3" id="3"/>
          <p:cNvSpPr/>
          <p:nvPr/>
        </p:nvSpPr>
        <p:spPr>
          <a:xfrm flipH="false" flipV="false" rot="6589887">
            <a:off x="-10122060" y="-5991763"/>
            <a:ext cx="16230600" cy="8095012"/>
          </a:xfrm>
          <a:custGeom>
            <a:avLst/>
            <a:gdLst/>
            <a:ahLst/>
            <a:cxnLst/>
            <a:rect r="r" b="b" t="t" l="l"/>
            <a:pathLst>
              <a:path h="8095012" w="16230600">
                <a:moveTo>
                  <a:pt x="0" y="0"/>
                </a:moveTo>
                <a:lnTo>
                  <a:pt x="16230600" y="0"/>
                </a:lnTo>
                <a:lnTo>
                  <a:pt x="16230600" y="8095012"/>
                </a:lnTo>
                <a:lnTo>
                  <a:pt x="0" y="8095012"/>
                </a:lnTo>
                <a:lnTo>
                  <a:pt x="0" y="0"/>
                </a:lnTo>
                <a:close/>
              </a:path>
            </a:pathLst>
          </a:custGeom>
          <a:blipFill>
            <a:blip r:embed="rId2"/>
            <a:stretch>
              <a:fillRect l="0" t="0" r="0" b="0"/>
            </a:stretch>
          </a:blipFill>
        </p:spPr>
      </p:sp>
      <p:sp>
        <p:nvSpPr>
          <p:cNvPr name="Freeform 4" id="4"/>
          <p:cNvSpPr/>
          <p:nvPr/>
        </p:nvSpPr>
        <p:spPr>
          <a:xfrm flipH="false" flipV="false" rot="-517051">
            <a:off x="12793969" y="9258470"/>
            <a:ext cx="5032035" cy="6545737"/>
          </a:xfrm>
          <a:custGeom>
            <a:avLst/>
            <a:gdLst/>
            <a:ahLst/>
            <a:cxnLst/>
            <a:rect r="r" b="b" t="t" l="l"/>
            <a:pathLst>
              <a:path h="6545737" w="5032035">
                <a:moveTo>
                  <a:pt x="0" y="0"/>
                </a:moveTo>
                <a:lnTo>
                  <a:pt x="5032036" y="0"/>
                </a:lnTo>
                <a:lnTo>
                  <a:pt x="5032036" y="6545737"/>
                </a:lnTo>
                <a:lnTo>
                  <a:pt x="0" y="6545737"/>
                </a:lnTo>
                <a:lnTo>
                  <a:pt x="0" y="0"/>
                </a:lnTo>
                <a:close/>
              </a:path>
            </a:pathLst>
          </a:custGeom>
          <a:blipFill>
            <a:blip r:embed="rId3"/>
            <a:stretch>
              <a:fillRect l="0" t="0" r="0" b="0"/>
            </a:stretch>
          </a:blipFill>
        </p:spPr>
      </p:sp>
      <p:sp>
        <p:nvSpPr>
          <p:cNvPr name="Freeform 5" id="5"/>
          <p:cNvSpPr/>
          <p:nvPr/>
        </p:nvSpPr>
        <p:spPr>
          <a:xfrm flipH="false" flipV="false" rot="-466120">
            <a:off x="13173068" y="-474988"/>
            <a:ext cx="2741344" cy="4006580"/>
          </a:xfrm>
          <a:custGeom>
            <a:avLst/>
            <a:gdLst/>
            <a:ahLst/>
            <a:cxnLst/>
            <a:rect r="r" b="b" t="t" l="l"/>
            <a:pathLst>
              <a:path h="4006580" w="2741344">
                <a:moveTo>
                  <a:pt x="0" y="0"/>
                </a:moveTo>
                <a:lnTo>
                  <a:pt x="2741345" y="0"/>
                </a:lnTo>
                <a:lnTo>
                  <a:pt x="2741345" y="4006580"/>
                </a:lnTo>
                <a:lnTo>
                  <a:pt x="0" y="4006580"/>
                </a:lnTo>
                <a:lnTo>
                  <a:pt x="0" y="0"/>
                </a:lnTo>
                <a:close/>
              </a:path>
            </a:pathLst>
          </a:custGeom>
          <a:blipFill>
            <a:blip r:embed="rId4"/>
            <a:stretch>
              <a:fillRect l="0" t="0" r="0" b="0"/>
            </a:stretch>
          </a:blipFill>
        </p:spPr>
      </p:sp>
      <p:sp>
        <p:nvSpPr>
          <p:cNvPr name="TextBox 6" id="6"/>
          <p:cNvSpPr txBox="true"/>
          <p:nvPr/>
        </p:nvSpPr>
        <p:spPr>
          <a:xfrm rot="0">
            <a:off x="312350" y="7970362"/>
            <a:ext cx="12512031" cy="2207896"/>
          </a:xfrm>
          <a:prstGeom prst="rect">
            <a:avLst/>
          </a:prstGeom>
        </p:spPr>
        <p:txBody>
          <a:bodyPr anchor="t" rtlCol="false" tIns="0" lIns="0" bIns="0" rIns="0">
            <a:spAutoFit/>
          </a:bodyPr>
          <a:lstStyle/>
          <a:p>
            <a:pPr algn="ctr" marL="0" indent="0" lvl="0">
              <a:lnSpc>
                <a:spcPts val="5879"/>
              </a:lnSpc>
              <a:spcBef>
                <a:spcPct val="0"/>
              </a:spcBef>
            </a:pPr>
            <a:r>
              <a:rPr lang="en-US" b="true" sz="4199">
                <a:solidFill>
                  <a:srgbClr val="000000"/>
                </a:solidFill>
                <a:latin typeface="David Libre Bold"/>
                <a:ea typeface="David Libre Bold"/>
                <a:cs typeface="David Libre Bold"/>
                <a:sym typeface="David Libre Bold"/>
              </a:rPr>
              <a:t>The future isn’t written yet, but today, you get to shape its headlines. Let’s create a world worth reporting on!</a:t>
            </a:r>
          </a:p>
        </p:txBody>
      </p:sp>
      <p:sp>
        <p:nvSpPr>
          <p:cNvPr name="Freeform 7" id="7"/>
          <p:cNvSpPr/>
          <p:nvPr/>
        </p:nvSpPr>
        <p:spPr>
          <a:xfrm flipH="false" flipV="false" rot="-1045996">
            <a:off x="12360368" y="5563209"/>
            <a:ext cx="5899239" cy="3930368"/>
          </a:xfrm>
          <a:custGeom>
            <a:avLst/>
            <a:gdLst/>
            <a:ahLst/>
            <a:cxnLst/>
            <a:rect r="r" b="b" t="t" l="l"/>
            <a:pathLst>
              <a:path h="3930368" w="5899239">
                <a:moveTo>
                  <a:pt x="0" y="0"/>
                </a:moveTo>
                <a:lnTo>
                  <a:pt x="5899238" y="0"/>
                </a:lnTo>
                <a:lnTo>
                  <a:pt x="5899238" y="3930368"/>
                </a:lnTo>
                <a:lnTo>
                  <a:pt x="0" y="3930368"/>
                </a:lnTo>
                <a:lnTo>
                  <a:pt x="0" y="0"/>
                </a:lnTo>
                <a:close/>
              </a:path>
            </a:pathLst>
          </a:custGeom>
          <a:blipFill>
            <a:blip r:embed="rId5"/>
            <a:stretch>
              <a:fillRect l="0" t="0" r="0" b="0"/>
            </a:stretch>
          </a:blipFill>
        </p:spPr>
      </p:sp>
      <p:sp>
        <p:nvSpPr>
          <p:cNvPr name="Freeform 8" id="8"/>
          <p:cNvSpPr/>
          <p:nvPr/>
        </p:nvSpPr>
        <p:spPr>
          <a:xfrm flipH="false" flipV="false" rot="-4949559">
            <a:off x="11211725" y="9251842"/>
            <a:ext cx="3838557" cy="1046007"/>
          </a:xfrm>
          <a:custGeom>
            <a:avLst/>
            <a:gdLst/>
            <a:ahLst/>
            <a:cxnLst/>
            <a:rect r="r" b="b" t="t" l="l"/>
            <a:pathLst>
              <a:path h="1046007" w="3838557">
                <a:moveTo>
                  <a:pt x="0" y="0"/>
                </a:moveTo>
                <a:lnTo>
                  <a:pt x="3838557" y="0"/>
                </a:lnTo>
                <a:lnTo>
                  <a:pt x="3838557" y="1046007"/>
                </a:lnTo>
                <a:lnTo>
                  <a:pt x="0" y="1046007"/>
                </a:lnTo>
                <a:lnTo>
                  <a:pt x="0" y="0"/>
                </a:lnTo>
                <a:close/>
              </a:path>
            </a:pathLst>
          </a:custGeom>
          <a:blipFill>
            <a:blip r:embed="rId6"/>
            <a:stretch>
              <a:fillRect l="0" t="0" r="0" b="0"/>
            </a:stretch>
          </a:blipFill>
        </p:spPr>
      </p:sp>
      <p:sp>
        <p:nvSpPr>
          <p:cNvPr name="Freeform 9" id="9"/>
          <p:cNvSpPr/>
          <p:nvPr/>
        </p:nvSpPr>
        <p:spPr>
          <a:xfrm flipH="false" flipV="false" rot="-517051">
            <a:off x="14247208" y="-485497"/>
            <a:ext cx="5032035" cy="6545737"/>
          </a:xfrm>
          <a:custGeom>
            <a:avLst/>
            <a:gdLst/>
            <a:ahLst/>
            <a:cxnLst/>
            <a:rect r="r" b="b" t="t" l="l"/>
            <a:pathLst>
              <a:path h="6545737" w="5032035">
                <a:moveTo>
                  <a:pt x="0" y="0"/>
                </a:moveTo>
                <a:lnTo>
                  <a:pt x="5032035" y="0"/>
                </a:lnTo>
                <a:lnTo>
                  <a:pt x="5032035" y="6545737"/>
                </a:lnTo>
                <a:lnTo>
                  <a:pt x="0" y="6545737"/>
                </a:lnTo>
                <a:lnTo>
                  <a:pt x="0" y="0"/>
                </a:lnTo>
                <a:close/>
              </a:path>
            </a:pathLst>
          </a:custGeom>
          <a:blipFill>
            <a:blip r:embed="rId3"/>
            <a:stretch>
              <a:fillRect l="0" t="0" r="0" b="0"/>
            </a:stretch>
          </a:blipFill>
        </p:spPr>
      </p:sp>
      <p:sp>
        <p:nvSpPr>
          <p:cNvPr name="Freeform 10" id="10"/>
          <p:cNvSpPr/>
          <p:nvPr/>
        </p:nvSpPr>
        <p:spPr>
          <a:xfrm flipH="false" flipV="false" rot="-372828">
            <a:off x="11428945" y="-422204"/>
            <a:ext cx="6935134" cy="3901013"/>
          </a:xfrm>
          <a:custGeom>
            <a:avLst/>
            <a:gdLst/>
            <a:ahLst/>
            <a:cxnLst/>
            <a:rect r="r" b="b" t="t" l="l"/>
            <a:pathLst>
              <a:path h="3901013" w="6935134">
                <a:moveTo>
                  <a:pt x="0" y="0"/>
                </a:moveTo>
                <a:lnTo>
                  <a:pt x="6935134" y="0"/>
                </a:lnTo>
                <a:lnTo>
                  <a:pt x="6935134" y="3901012"/>
                </a:lnTo>
                <a:lnTo>
                  <a:pt x="0" y="3901012"/>
                </a:lnTo>
                <a:lnTo>
                  <a:pt x="0" y="0"/>
                </a:lnTo>
                <a:close/>
              </a:path>
            </a:pathLst>
          </a:custGeom>
          <a:blipFill>
            <a:blip r:embed="rId7"/>
            <a:stretch>
              <a:fillRect l="0" t="0" r="0" b="0"/>
            </a:stretch>
          </a:blipFill>
        </p:spPr>
      </p:sp>
      <p:sp>
        <p:nvSpPr>
          <p:cNvPr name="Freeform 11" id="11"/>
          <p:cNvSpPr/>
          <p:nvPr/>
        </p:nvSpPr>
        <p:spPr>
          <a:xfrm flipH="false" flipV="false" rot="10186132">
            <a:off x="12977234" y="3119956"/>
            <a:ext cx="3838557" cy="1046007"/>
          </a:xfrm>
          <a:custGeom>
            <a:avLst/>
            <a:gdLst/>
            <a:ahLst/>
            <a:cxnLst/>
            <a:rect r="r" b="b" t="t" l="l"/>
            <a:pathLst>
              <a:path h="1046007" w="3838557">
                <a:moveTo>
                  <a:pt x="0" y="0"/>
                </a:moveTo>
                <a:lnTo>
                  <a:pt x="3838557" y="0"/>
                </a:lnTo>
                <a:lnTo>
                  <a:pt x="3838557" y="1046007"/>
                </a:lnTo>
                <a:lnTo>
                  <a:pt x="0" y="1046007"/>
                </a:lnTo>
                <a:lnTo>
                  <a:pt x="0" y="0"/>
                </a:lnTo>
                <a:close/>
              </a:path>
            </a:pathLst>
          </a:custGeom>
          <a:blipFill>
            <a:blip r:embed="rId6"/>
            <a:stretch>
              <a:fillRect l="0" t="0" r="0" b="0"/>
            </a:stretch>
          </a:blipFill>
        </p:spPr>
      </p:sp>
      <p:sp>
        <p:nvSpPr>
          <p:cNvPr name="TextBox 12" id="12"/>
          <p:cNvSpPr txBox="true"/>
          <p:nvPr/>
        </p:nvSpPr>
        <p:spPr>
          <a:xfrm rot="0">
            <a:off x="221875" y="1276195"/>
            <a:ext cx="12692981" cy="3709274"/>
          </a:xfrm>
          <a:prstGeom prst="rect">
            <a:avLst/>
          </a:prstGeom>
        </p:spPr>
        <p:txBody>
          <a:bodyPr anchor="t" rtlCol="false" tIns="0" lIns="0" bIns="0" rIns="0">
            <a:spAutoFit/>
          </a:bodyPr>
          <a:lstStyle/>
          <a:p>
            <a:pPr algn="ctr">
              <a:lnSpc>
                <a:spcPts val="14436"/>
              </a:lnSpc>
              <a:spcBef>
                <a:spcPct val="0"/>
              </a:spcBef>
            </a:pPr>
            <a:r>
              <a:rPr lang="en-US" b="true" sz="13244">
                <a:solidFill>
                  <a:srgbClr val="000000"/>
                </a:solidFill>
                <a:latin typeface="Bebas Neue Bold"/>
                <a:ea typeface="Bebas Neue Bold"/>
                <a:cs typeface="Bebas Neue Bold"/>
                <a:sym typeface="Bebas Neue Bold"/>
              </a:rPr>
              <a:t>2050 Newspaper of Change/Hope</a:t>
            </a:r>
          </a:p>
        </p:txBody>
      </p:sp>
      <p:sp>
        <p:nvSpPr>
          <p:cNvPr name="TextBox 13" id="13"/>
          <p:cNvSpPr txBox="true"/>
          <p:nvPr/>
        </p:nvSpPr>
        <p:spPr>
          <a:xfrm rot="0">
            <a:off x="624700" y="5048250"/>
            <a:ext cx="11887331" cy="2326689"/>
          </a:xfrm>
          <a:prstGeom prst="rect">
            <a:avLst/>
          </a:prstGeom>
        </p:spPr>
        <p:txBody>
          <a:bodyPr anchor="t" rtlCol="false" tIns="0" lIns="0" bIns="0" rIns="0">
            <a:spAutoFit/>
          </a:bodyPr>
          <a:lstStyle/>
          <a:p>
            <a:pPr algn="ctr" marL="0" indent="0" lvl="0">
              <a:lnSpc>
                <a:spcPts val="6157"/>
              </a:lnSpc>
              <a:spcBef>
                <a:spcPct val="0"/>
              </a:spcBef>
            </a:pPr>
            <a:r>
              <a:rPr lang="en-US" b="true" sz="4398">
                <a:solidFill>
                  <a:srgbClr val="FF0000"/>
                </a:solidFill>
                <a:latin typeface="David Libre Bold"/>
                <a:ea typeface="David Libre Bold"/>
                <a:cs typeface="David Libre Bold"/>
                <a:sym typeface="David Libre Bold"/>
              </a:rPr>
              <a:t>"Earlier, you imagined the future as it might unfold. Now, let’s rewrite that future—not just as spectators, but as the leaders shaping it."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FEAE6"/>
        </a:solidFill>
      </p:bgPr>
    </p:bg>
    <p:spTree>
      <p:nvGrpSpPr>
        <p:cNvPr id="1" name=""/>
        <p:cNvGrpSpPr/>
        <p:nvPr/>
      </p:nvGrpSpPr>
      <p:grpSpPr>
        <a:xfrm>
          <a:off x="0" y="0"/>
          <a:ext cx="0" cy="0"/>
          <a:chOff x="0" y="0"/>
          <a:chExt cx="0" cy="0"/>
        </a:xfrm>
      </p:grpSpPr>
      <p:sp>
        <p:nvSpPr>
          <p:cNvPr name="Freeform 2" id="2"/>
          <p:cNvSpPr/>
          <p:nvPr/>
        </p:nvSpPr>
        <p:spPr>
          <a:xfrm flipH="false" flipV="false" rot="3487981">
            <a:off x="-11999842" y="-299152"/>
            <a:ext cx="16230600" cy="8095012"/>
          </a:xfrm>
          <a:custGeom>
            <a:avLst/>
            <a:gdLst/>
            <a:ahLst/>
            <a:cxnLst/>
            <a:rect r="r" b="b" t="t" l="l"/>
            <a:pathLst>
              <a:path h="8095012" w="16230600">
                <a:moveTo>
                  <a:pt x="0" y="0"/>
                </a:moveTo>
                <a:lnTo>
                  <a:pt x="16230600" y="0"/>
                </a:lnTo>
                <a:lnTo>
                  <a:pt x="16230600" y="8095012"/>
                </a:lnTo>
                <a:lnTo>
                  <a:pt x="0" y="8095012"/>
                </a:lnTo>
                <a:lnTo>
                  <a:pt x="0" y="0"/>
                </a:lnTo>
                <a:close/>
              </a:path>
            </a:pathLst>
          </a:custGeom>
          <a:blipFill>
            <a:blip r:embed="rId2"/>
            <a:stretch>
              <a:fillRect l="0" t="0" r="0" b="0"/>
            </a:stretch>
          </a:blipFill>
        </p:spPr>
      </p:sp>
      <p:sp>
        <p:nvSpPr>
          <p:cNvPr name="Freeform 3" id="3"/>
          <p:cNvSpPr/>
          <p:nvPr/>
        </p:nvSpPr>
        <p:spPr>
          <a:xfrm flipH="false" flipV="false" rot="-10029237">
            <a:off x="15147400" y="-5285639"/>
            <a:ext cx="16230600" cy="8095012"/>
          </a:xfrm>
          <a:custGeom>
            <a:avLst/>
            <a:gdLst/>
            <a:ahLst/>
            <a:cxnLst/>
            <a:rect r="r" b="b" t="t" l="l"/>
            <a:pathLst>
              <a:path h="8095012" w="16230600">
                <a:moveTo>
                  <a:pt x="0" y="0"/>
                </a:moveTo>
                <a:lnTo>
                  <a:pt x="16230600" y="0"/>
                </a:lnTo>
                <a:lnTo>
                  <a:pt x="16230600" y="8095011"/>
                </a:lnTo>
                <a:lnTo>
                  <a:pt x="0" y="8095011"/>
                </a:lnTo>
                <a:lnTo>
                  <a:pt x="0" y="0"/>
                </a:lnTo>
                <a:close/>
              </a:path>
            </a:pathLst>
          </a:custGeom>
          <a:blipFill>
            <a:blip r:embed="rId2"/>
            <a:stretch>
              <a:fillRect l="0" t="0" r="0" b="0"/>
            </a:stretch>
          </a:blipFill>
        </p:spPr>
      </p:sp>
      <p:sp>
        <p:nvSpPr>
          <p:cNvPr name="Freeform 4" id="4"/>
          <p:cNvSpPr/>
          <p:nvPr/>
        </p:nvSpPr>
        <p:spPr>
          <a:xfrm flipH="false" flipV="false" rot="-2562618">
            <a:off x="-886670" y="46303"/>
            <a:ext cx="5124769" cy="3420783"/>
          </a:xfrm>
          <a:custGeom>
            <a:avLst/>
            <a:gdLst/>
            <a:ahLst/>
            <a:cxnLst/>
            <a:rect r="r" b="b" t="t" l="l"/>
            <a:pathLst>
              <a:path h="3420783" w="5124769">
                <a:moveTo>
                  <a:pt x="0" y="0"/>
                </a:moveTo>
                <a:lnTo>
                  <a:pt x="5124769" y="0"/>
                </a:lnTo>
                <a:lnTo>
                  <a:pt x="5124769" y="3420783"/>
                </a:lnTo>
                <a:lnTo>
                  <a:pt x="0" y="3420783"/>
                </a:lnTo>
                <a:lnTo>
                  <a:pt x="0" y="0"/>
                </a:lnTo>
                <a:close/>
              </a:path>
            </a:pathLst>
          </a:custGeom>
          <a:blipFill>
            <a:blip r:embed="rId3"/>
            <a:stretch>
              <a:fillRect l="0" t="0" r="0" b="0"/>
            </a:stretch>
          </a:blipFill>
        </p:spPr>
      </p:sp>
      <p:sp>
        <p:nvSpPr>
          <p:cNvPr name="Freeform 5" id="5"/>
          <p:cNvSpPr/>
          <p:nvPr/>
        </p:nvSpPr>
        <p:spPr>
          <a:xfrm flipH="false" flipV="false" rot="-6902877">
            <a:off x="13668568" y="8191810"/>
            <a:ext cx="6882003" cy="8229600"/>
          </a:xfrm>
          <a:custGeom>
            <a:avLst/>
            <a:gdLst/>
            <a:ahLst/>
            <a:cxnLst/>
            <a:rect r="r" b="b" t="t" l="l"/>
            <a:pathLst>
              <a:path h="8229600" w="6882003">
                <a:moveTo>
                  <a:pt x="0" y="0"/>
                </a:moveTo>
                <a:lnTo>
                  <a:pt x="6882003" y="0"/>
                </a:lnTo>
                <a:lnTo>
                  <a:pt x="6882003" y="8229600"/>
                </a:lnTo>
                <a:lnTo>
                  <a:pt x="0" y="8229600"/>
                </a:lnTo>
                <a:lnTo>
                  <a:pt x="0" y="0"/>
                </a:lnTo>
                <a:close/>
              </a:path>
            </a:pathLst>
          </a:custGeom>
          <a:blipFill>
            <a:blip r:embed="rId4"/>
            <a:stretch>
              <a:fillRect l="0" t="0" r="0" b="0"/>
            </a:stretch>
          </a:blipFill>
        </p:spPr>
      </p:sp>
      <p:sp>
        <p:nvSpPr>
          <p:cNvPr name="Freeform 6" id="6"/>
          <p:cNvSpPr/>
          <p:nvPr/>
        </p:nvSpPr>
        <p:spPr>
          <a:xfrm flipH="false" flipV="false" rot="0">
            <a:off x="14038068" y="8983549"/>
            <a:ext cx="3838557" cy="1046007"/>
          </a:xfrm>
          <a:custGeom>
            <a:avLst/>
            <a:gdLst/>
            <a:ahLst/>
            <a:cxnLst/>
            <a:rect r="r" b="b" t="t" l="l"/>
            <a:pathLst>
              <a:path h="1046007" w="3838557">
                <a:moveTo>
                  <a:pt x="0" y="0"/>
                </a:moveTo>
                <a:lnTo>
                  <a:pt x="3838557" y="0"/>
                </a:lnTo>
                <a:lnTo>
                  <a:pt x="3838557" y="1046006"/>
                </a:lnTo>
                <a:lnTo>
                  <a:pt x="0" y="1046006"/>
                </a:lnTo>
                <a:lnTo>
                  <a:pt x="0" y="0"/>
                </a:lnTo>
                <a:close/>
              </a:path>
            </a:pathLst>
          </a:custGeom>
          <a:blipFill>
            <a:blip r:embed="rId5"/>
            <a:stretch>
              <a:fillRect l="0" t="0" r="0" b="0"/>
            </a:stretch>
          </a:blipFill>
        </p:spPr>
      </p:sp>
      <p:sp>
        <p:nvSpPr>
          <p:cNvPr name="Freeform 7" id="7"/>
          <p:cNvSpPr/>
          <p:nvPr/>
        </p:nvSpPr>
        <p:spPr>
          <a:xfrm flipH="false" flipV="false" rot="0">
            <a:off x="-243564" y="-523003"/>
            <a:ext cx="3838557" cy="1046007"/>
          </a:xfrm>
          <a:custGeom>
            <a:avLst/>
            <a:gdLst/>
            <a:ahLst/>
            <a:cxnLst/>
            <a:rect r="r" b="b" t="t" l="l"/>
            <a:pathLst>
              <a:path h="1046007" w="3838557">
                <a:moveTo>
                  <a:pt x="0" y="0"/>
                </a:moveTo>
                <a:lnTo>
                  <a:pt x="3838557" y="0"/>
                </a:lnTo>
                <a:lnTo>
                  <a:pt x="3838557" y="1046006"/>
                </a:lnTo>
                <a:lnTo>
                  <a:pt x="0" y="1046006"/>
                </a:lnTo>
                <a:lnTo>
                  <a:pt x="0" y="0"/>
                </a:lnTo>
                <a:close/>
              </a:path>
            </a:pathLst>
          </a:custGeom>
          <a:blipFill>
            <a:blip r:embed="rId5"/>
            <a:stretch>
              <a:fillRect l="0" t="0" r="0" b="0"/>
            </a:stretch>
          </a:blipFill>
        </p:spPr>
      </p:sp>
      <p:sp>
        <p:nvSpPr>
          <p:cNvPr name="Freeform 8" id="8"/>
          <p:cNvSpPr/>
          <p:nvPr/>
        </p:nvSpPr>
        <p:spPr>
          <a:xfrm flipH="false" flipV="false" rot="10588745">
            <a:off x="3234154" y="8040213"/>
            <a:ext cx="1290378" cy="2932677"/>
          </a:xfrm>
          <a:custGeom>
            <a:avLst/>
            <a:gdLst/>
            <a:ahLst/>
            <a:cxnLst/>
            <a:rect r="r" b="b" t="t" l="l"/>
            <a:pathLst>
              <a:path h="2932677" w="1290378">
                <a:moveTo>
                  <a:pt x="0" y="0"/>
                </a:moveTo>
                <a:lnTo>
                  <a:pt x="1290378" y="0"/>
                </a:lnTo>
                <a:lnTo>
                  <a:pt x="1290378" y="2932677"/>
                </a:lnTo>
                <a:lnTo>
                  <a:pt x="0" y="2932677"/>
                </a:lnTo>
                <a:lnTo>
                  <a:pt x="0" y="0"/>
                </a:lnTo>
                <a:close/>
              </a:path>
            </a:pathLst>
          </a:custGeom>
          <a:blipFill>
            <a:blip r:embed="rId6"/>
            <a:stretch>
              <a:fillRect l="0" t="0" r="0" b="0"/>
            </a:stretch>
          </a:blipFill>
        </p:spPr>
      </p:sp>
      <p:sp>
        <p:nvSpPr>
          <p:cNvPr name="Freeform 9" id="9"/>
          <p:cNvSpPr/>
          <p:nvPr/>
        </p:nvSpPr>
        <p:spPr>
          <a:xfrm flipH="false" flipV="false" rot="-2057364">
            <a:off x="13637919" y="7067267"/>
            <a:ext cx="5146151" cy="3428623"/>
          </a:xfrm>
          <a:custGeom>
            <a:avLst/>
            <a:gdLst/>
            <a:ahLst/>
            <a:cxnLst/>
            <a:rect r="r" b="b" t="t" l="l"/>
            <a:pathLst>
              <a:path h="3428623" w="5146151">
                <a:moveTo>
                  <a:pt x="0" y="0"/>
                </a:moveTo>
                <a:lnTo>
                  <a:pt x="5146151" y="0"/>
                </a:lnTo>
                <a:lnTo>
                  <a:pt x="5146151" y="3428623"/>
                </a:lnTo>
                <a:lnTo>
                  <a:pt x="0" y="3428623"/>
                </a:lnTo>
                <a:lnTo>
                  <a:pt x="0" y="0"/>
                </a:lnTo>
                <a:close/>
              </a:path>
            </a:pathLst>
          </a:custGeom>
          <a:blipFill>
            <a:blip r:embed="rId7"/>
            <a:stretch>
              <a:fillRect l="0" t="0" r="0" b="0"/>
            </a:stretch>
          </a:blipFill>
        </p:spPr>
      </p:sp>
      <p:sp>
        <p:nvSpPr>
          <p:cNvPr name="TextBox 10" id="10"/>
          <p:cNvSpPr txBox="true"/>
          <p:nvPr/>
        </p:nvSpPr>
        <p:spPr>
          <a:xfrm rot="0">
            <a:off x="3145320" y="1478266"/>
            <a:ext cx="12396775" cy="7303312"/>
          </a:xfrm>
          <a:prstGeom prst="rect">
            <a:avLst/>
          </a:prstGeom>
        </p:spPr>
        <p:txBody>
          <a:bodyPr anchor="t" rtlCol="false" tIns="0" lIns="0" bIns="0" rIns="0">
            <a:spAutoFit/>
          </a:bodyPr>
          <a:lstStyle/>
          <a:p>
            <a:pPr algn="ctr">
              <a:lnSpc>
                <a:spcPts val="4855"/>
              </a:lnSpc>
            </a:pPr>
            <a:r>
              <a:rPr lang="en-US" sz="3468" b="true">
                <a:solidFill>
                  <a:srgbClr val="000000"/>
                </a:solidFill>
                <a:latin typeface="David Libre Bold"/>
                <a:ea typeface="David Libre Bold"/>
                <a:cs typeface="David Libre Bold"/>
                <a:sym typeface="David Libre Bold"/>
              </a:rPr>
              <a:t>Today, we’ve explored the power of leadership—the voices that shaped history and the changes that built a better world. But remember, leadership isn’t just about the past—it’s about the future. And that </a:t>
            </a:r>
            <a:r>
              <a:rPr lang="en-US" b="true" sz="3468" u="sng">
                <a:solidFill>
                  <a:srgbClr val="000000"/>
                </a:solidFill>
                <a:latin typeface="David Libre Bold"/>
                <a:ea typeface="David Libre Bold"/>
                <a:cs typeface="David Libre Bold"/>
                <a:sym typeface="David Libre Bold"/>
              </a:rPr>
              <a:t>future is YOU</a:t>
            </a:r>
            <a:r>
              <a:rPr lang="en-US" sz="3468" b="true">
                <a:solidFill>
                  <a:srgbClr val="000000"/>
                </a:solidFill>
                <a:latin typeface="David Libre Bold"/>
                <a:ea typeface="David Libre Bold"/>
                <a:cs typeface="David Libre Bold"/>
                <a:sym typeface="David Libre Bold"/>
              </a:rPr>
              <a:t>.</a:t>
            </a:r>
          </a:p>
          <a:p>
            <a:pPr algn="ctr">
              <a:lnSpc>
                <a:spcPts val="4855"/>
              </a:lnSpc>
            </a:pPr>
          </a:p>
          <a:p>
            <a:pPr algn="ctr">
              <a:lnSpc>
                <a:spcPts val="4855"/>
              </a:lnSpc>
            </a:pPr>
            <a:r>
              <a:rPr lang="en-US" sz="3468" b="true">
                <a:solidFill>
                  <a:srgbClr val="000000"/>
                </a:solidFill>
                <a:latin typeface="David Libre Bold"/>
                <a:ea typeface="David Libre Bold"/>
                <a:cs typeface="David Libre Bold"/>
                <a:sym typeface="David Libre Bold"/>
              </a:rPr>
              <a:t>You are the leaders of tomorrow. The choices you make, the values you stand for, and the hope you carry will shape the world in ways we can’t yet imagine. </a:t>
            </a:r>
            <a:r>
              <a:rPr lang="en-US" b="true" sz="3468" u="sng">
                <a:solidFill>
                  <a:srgbClr val="000000"/>
                </a:solidFill>
                <a:latin typeface="David Libre Bold"/>
                <a:ea typeface="David Libre Bold"/>
                <a:cs typeface="David Libre Bold"/>
                <a:sym typeface="David Libre Bold"/>
              </a:rPr>
              <a:t>Every great leader once started as a dreamer, just like you.</a:t>
            </a:r>
            <a:r>
              <a:rPr lang="en-US" sz="3468" b="true">
                <a:solidFill>
                  <a:srgbClr val="000000"/>
                </a:solidFill>
                <a:latin typeface="David Libre Bold"/>
                <a:ea typeface="David Libre Bold"/>
                <a:cs typeface="David Libre Bold"/>
                <a:sym typeface="David Libre Bold"/>
              </a:rPr>
              <a:t> So dream big, take action, and never forget—</a:t>
            </a:r>
            <a:r>
              <a:rPr lang="en-US" b="true" sz="3468" u="sng">
                <a:solidFill>
                  <a:srgbClr val="000000"/>
                </a:solidFill>
                <a:latin typeface="David Libre Bold"/>
                <a:ea typeface="David Libre Bold"/>
                <a:cs typeface="David Libre Bold"/>
                <a:sym typeface="David Libre Bold"/>
              </a:rPr>
              <a:t>the future is in your hands</a:t>
            </a:r>
            <a:r>
              <a:rPr lang="en-US" sz="3468" b="true">
                <a:solidFill>
                  <a:srgbClr val="000000"/>
                </a:solidFill>
                <a:latin typeface="David Libre Bold"/>
                <a:ea typeface="David Libre Bold"/>
                <a:cs typeface="David Libre Bold"/>
                <a:sym typeface="David Libre Bold"/>
              </a:rPr>
              <a:t>. Go out and lead with courage, kindness, and purpose!</a:t>
            </a:r>
          </a:p>
          <a:p>
            <a:pPr algn="ctr" marL="0" indent="0" lvl="0">
              <a:lnSpc>
                <a:spcPts val="4855"/>
              </a:lnSpc>
              <a:spcBef>
                <a:spcPct val="0"/>
              </a:spcBef>
            </a:p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DAGiH5AQHOI</dc:identifier>
  <dcterms:modified xsi:type="dcterms:W3CDTF">2011-08-01T06:04:30Z</dcterms:modified>
  <cp:revision>1</cp:revision>
  <dc:title>Theater of the oppressed</dc:title>
</cp:coreProperties>
</file>